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Montserrat" panose="020B0604020202020204" charset="-18"/>
      <p:regular r:id="rId12"/>
      <p:bold r:id="rId13"/>
      <p:italic r:id="rId14"/>
      <p:boldItalic r:id="rId15"/>
    </p:embeddedFont>
    <p:embeddedFont>
      <p:font typeface="Average" panose="020B0604020202020204" charset="0"/>
      <p:regular r:id="rId16"/>
    </p:embeddedFont>
    <p:embeddedFont>
      <p:font typeface="Carlito" panose="020F0502020204030204" pitchFamily="34" charset="0"/>
      <p:regular r:id="rId17"/>
      <p:bold r:id="rId18"/>
      <p:italic r:id="rId19"/>
      <p:boldItalic r:id="rId20"/>
    </p:embeddedFont>
    <p:embeddedFont>
      <p:font typeface="Arial Narrow" panose="020B0606020202030204" pitchFamily="34" charset="0"/>
      <p:regular r:id="rId21"/>
      <p:bold r:id="rId22"/>
      <p:italic r:id="rId23"/>
      <p:boldItalic r:id="rId24"/>
    </p:embeddedFont>
    <p:embeddedFont>
      <p:font typeface="Verdana" panose="020B0604030504040204" pitchFamily="34" charset="0"/>
      <p:regular r:id="rId25"/>
      <p:bold r:id="rId26"/>
      <p:italic r:id="rId27"/>
      <p:boldItalic r:id="rId28"/>
    </p:embeddedFont>
    <p:embeddedFont>
      <p:font typeface="Calibri" panose="020F0502020204030204" pitchFamily="34" charset="0"/>
      <p:regular r:id="rId29"/>
      <p:bold r:id="rId30"/>
      <p:italic r:id="rId31"/>
      <p:boldItalic r:id="rId32"/>
    </p:embeddedFont>
    <p:embeddedFont>
      <p:font typeface="Oswald"/>
      <p:regular r:id="rId33"/>
      <p:bold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font" Target="fonts/font10.fntdata"/><Relationship Id="rId34" Type="http://schemas.openxmlformats.org/officeDocument/2006/relationships/font" Target="fonts/font23.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33" Type="http://schemas.openxmlformats.org/officeDocument/2006/relationships/font" Target="fonts/font22.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32" Type="http://schemas.openxmlformats.org/officeDocument/2006/relationships/font" Target="fonts/font21.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font" Target="fonts/font17.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31" Type="http://schemas.openxmlformats.org/officeDocument/2006/relationships/font" Target="fonts/font2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font" Target="fonts/font19.fntdata"/><Relationship Id="rId35" Type="http://schemas.openxmlformats.org/officeDocument/2006/relationships/presProps" Target="presProps.xml"/></Relationships>
</file>

<file path=ppt/media/image1.png>
</file>

<file path=ppt/media/image2.png>
</file>

<file path=ppt/media/image3.png>
</file>

<file path=ppt/media/image4.jpg>
</file>

<file path=ppt/media/image5.png>
</file>

<file path=ppt/media/image6.png>
</file>

<file path=ppt/media/image7.jpg>
</file>

<file path=ppt/media/image8.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ts val="1100"/>
              <a:buChar char="●"/>
              <a:defRPr sz="1100"/>
            </a:lvl1pPr>
            <a:lvl2pPr lvl="1">
              <a:spcBef>
                <a:spcPts val="0"/>
              </a:spcBef>
              <a:buSzPts val="1100"/>
              <a:buChar char="○"/>
              <a:defRPr sz="1100"/>
            </a:lvl2pPr>
            <a:lvl3pPr lvl="2">
              <a:spcBef>
                <a:spcPts val="0"/>
              </a:spcBef>
              <a:buSzPts val="1100"/>
              <a:buChar char="■"/>
              <a:defRPr sz="1100"/>
            </a:lvl3pPr>
            <a:lvl4pPr lvl="3">
              <a:spcBef>
                <a:spcPts val="0"/>
              </a:spcBef>
              <a:buSzPts val="1100"/>
              <a:buChar char="●"/>
              <a:defRPr sz="1100"/>
            </a:lvl4pPr>
            <a:lvl5pPr lvl="4">
              <a:spcBef>
                <a:spcPts val="0"/>
              </a:spcBef>
              <a:buSzPts val="1100"/>
              <a:buChar char="○"/>
              <a:defRPr sz="1100"/>
            </a:lvl5pPr>
            <a:lvl6pPr lvl="5">
              <a:spcBef>
                <a:spcPts val="0"/>
              </a:spcBef>
              <a:buSzPts val="1100"/>
              <a:buChar char="■"/>
              <a:defRPr sz="1100"/>
            </a:lvl6pPr>
            <a:lvl7pPr lvl="6">
              <a:spcBef>
                <a:spcPts val="0"/>
              </a:spcBef>
              <a:buSzPts val="1100"/>
              <a:buChar char="●"/>
              <a:defRPr sz="1100"/>
            </a:lvl7pPr>
            <a:lvl8pPr lvl="7">
              <a:spcBef>
                <a:spcPts val="0"/>
              </a:spcBef>
              <a:buSzPts val="1100"/>
              <a:buChar char="○"/>
              <a:defRPr sz="1100"/>
            </a:lvl8pPr>
            <a:lvl9pPr lvl="8">
              <a:spcBef>
                <a:spcPts val="0"/>
              </a:spcBef>
              <a:buSzPts val="11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7" name="Shape 5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4" name="Shape 6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Shape 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0" name="Shape 7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r>
              <a:rPr lang="en"/>
              <a:t>Performer can create goal or edit created goal, so there is an Activity for this purpouse. In this Activity performer sets goal name, he can also set some milestones and really important is choosing a coach for that goal. On the left picture you can see situation when performer is creating new goal, on the right picture you can see situation when performer is editing goal, there is really one parameterizable Activity for both situations.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4" name="Shape 8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r>
              <a:rPr lang="en" sz="1800"/>
              <a:t>Hello, let me introduce our selves and our app micro coaching. </a:t>
            </a:r>
          </a:p>
          <a:p>
            <a:pPr marL="0" lvl="0" indent="0">
              <a:spcBef>
                <a:spcPts val="0"/>
              </a:spcBef>
              <a:buNone/>
            </a:pPr>
            <a:r>
              <a:rPr lang="en" sz="1800"/>
              <a:t>Why this app? </a:t>
            </a:r>
          </a:p>
          <a:p>
            <a:pPr marL="0" lvl="0" indent="0">
              <a:spcBef>
                <a:spcPts val="0"/>
              </a:spcBef>
              <a:buNone/>
            </a:pPr>
            <a:r>
              <a:rPr lang="en" sz="1800"/>
              <a:t>Do you have some goals or dreams for example learn new language or progress with your diploma thesis ? </a:t>
            </a:r>
          </a:p>
          <a:p>
            <a:pPr marL="0" lvl="0" indent="0">
              <a:spcBef>
                <a:spcPts val="0"/>
              </a:spcBef>
              <a:buNone/>
            </a:pPr>
            <a:r>
              <a:rPr lang="en" sz="1800"/>
              <a:t>Are those dreams pushed out of your focus by some other “important” stuff like procrastination or you just forget about them for a long time?</a:t>
            </a:r>
          </a:p>
          <a:p>
            <a:pPr marL="0" lvl="0" indent="0">
              <a:spcBef>
                <a:spcPts val="0"/>
              </a:spcBef>
              <a:buNone/>
            </a:pPr>
            <a:r>
              <a:rPr lang="en" sz="1800"/>
              <a:t>Our app and your friend can help you to focus more and to get more motivation to accomplish your goals by micro - coaching. </a:t>
            </a:r>
          </a:p>
          <a:p>
            <a:pPr marL="0" lvl="0" indent="0">
              <a:spcBef>
                <a:spcPts val="0"/>
              </a:spcBef>
              <a:buNone/>
            </a:pPr>
            <a:r>
              <a:rPr lang="en" sz="1800"/>
              <a:t>You can create new goal and ask your friend to micro-coach you. </a:t>
            </a:r>
          </a:p>
          <a:p>
            <a:pPr marL="0" lvl="0" indent="0">
              <a:spcBef>
                <a:spcPts val="0"/>
              </a:spcBef>
              <a:buNone/>
            </a:pPr>
            <a:r>
              <a:rPr lang="en" sz="1800"/>
              <a:t>Your goals are shown in the performer screen where you can see your todos, grap with your progression and messages from your coach. </a:t>
            </a:r>
          </a:p>
          <a:p>
            <a:pPr marL="0" lvl="0" indent="0">
              <a:spcBef>
                <a:spcPts val="0"/>
              </a:spcBef>
              <a:buNone/>
            </a:pPr>
            <a:r>
              <a:rPr lang="en" sz="1800"/>
              <a:t>The progression is measured by the feeling you send to your coaches in the messages.</a:t>
            </a:r>
            <a:br>
              <a:rPr lang="en" sz="1800"/>
            </a:br>
            <a:endParaRPr lang="en" sz="18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Shape 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1" name="Shape 9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r>
              <a:rPr lang="en" sz="1800"/>
              <a:t>Let’s look on the coach mode. </a:t>
            </a:r>
          </a:p>
          <a:p>
            <a:pPr marL="0" lvl="0" indent="0">
              <a:spcBef>
                <a:spcPts val="0"/>
              </a:spcBef>
              <a:buNone/>
            </a:pPr>
            <a:r>
              <a:rPr lang="en" sz="1800"/>
              <a:t>Coach can see the performance of the performer and of course can send him motivational messages to ask about the goal progression and performer’s feeling about his performance. </a:t>
            </a:r>
          </a:p>
          <a:p>
            <a:pPr marL="0" lvl="0" indent="0" rtl="0">
              <a:spcBef>
                <a:spcPts val="0"/>
              </a:spcBef>
              <a:buNone/>
            </a:pPr>
            <a:r>
              <a:rPr lang="en" sz="1800"/>
              <a:t>In case the coach is forgetful he can also set a reminder like “Ask Honza how is he doing on his goal?”.</a:t>
            </a:r>
            <a:br>
              <a:rPr lang="en" sz="1800"/>
            </a:br>
            <a:r>
              <a:rPr lang="en" sz="1800"/>
              <a:t>Every coach can create his own goals to perform.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457200" lvl="0" indent="-330200" rtl="0">
              <a:lnSpc>
                <a:spcPct val="115000"/>
              </a:lnSpc>
              <a:spcBef>
                <a:spcPts val="0"/>
              </a:spcBef>
              <a:spcAft>
                <a:spcPts val="1600"/>
              </a:spcAft>
              <a:buClr>
                <a:schemeClr val="accent3"/>
              </a:buClr>
              <a:buSzPts val="1600"/>
              <a:buFont typeface="Average"/>
              <a:buChar char="●"/>
            </a:pPr>
            <a:r>
              <a:rPr lang="en" sz="1600">
                <a:solidFill>
                  <a:schemeClr val="accent3"/>
                </a:solidFill>
                <a:latin typeface="Average"/>
                <a:ea typeface="Average"/>
                <a:cs typeface="Average"/>
                <a:sym typeface="Average"/>
              </a:rPr>
              <a:t>Teamwork - really worked, we are good friends in almost daily contact :-)</a:t>
            </a:r>
          </a:p>
          <a:p>
            <a:pPr marL="457200" lvl="0" indent="-330200" rtl="0">
              <a:lnSpc>
                <a:spcPct val="115000"/>
              </a:lnSpc>
              <a:spcBef>
                <a:spcPts val="0"/>
              </a:spcBef>
              <a:spcAft>
                <a:spcPts val="1600"/>
              </a:spcAft>
              <a:buClr>
                <a:schemeClr val="accent3"/>
              </a:buClr>
              <a:buSzPts val="1600"/>
              <a:buFont typeface="Average"/>
              <a:buChar char="●"/>
            </a:pPr>
            <a:r>
              <a:rPr lang="en" sz="1600">
                <a:solidFill>
                  <a:schemeClr val="accent3"/>
                </a:solidFill>
                <a:latin typeface="Average"/>
                <a:ea typeface="Average"/>
                <a:cs typeface="Average"/>
                <a:sym typeface="Average"/>
              </a:rPr>
              <a:t>User evaluation - several users gave us feedback, so we fixed bugs and adjusted the design</a:t>
            </a:r>
          </a:p>
          <a:p>
            <a:pPr marL="457200" lvl="0" indent="-330200" rtl="0">
              <a:lnSpc>
                <a:spcPct val="115000"/>
              </a:lnSpc>
              <a:spcBef>
                <a:spcPts val="0"/>
              </a:spcBef>
              <a:spcAft>
                <a:spcPts val="1600"/>
              </a:spcAft>
              <a:buClr>
                <a:schemeClr val="accent3"/>
              </a:buClr>
              <a:buSzPts val="1600"/>
              <a:buFont typeface="Average"/>
              <a:buChar char="●"/>
            </a:pPr>
            <a:r>
              <a:rPr lang="en" sz="1600">
                <a:solidFill>
                  <a:schemeClr val="accent3"/>
                </a:solidFill>
                <a:latin typeface="Average"/>
                <a:ea typeface="Average"/>
                <a:cs typeface="Average"/>
                <a:sym typeface="Average"/>
              </a:rPr>
              <a:t>Used technologies</a:t>
            </a:r>
          </a:p>
          <a:p>
            <a:pPr marL="914400" lvl="1" indent="-330200" rtl="0">
              <a:lnSpc>
                <a:spcPct val="115000"/>
              </a:lnSpc>
              <a:spcBef>
                <a:spcPts val="0"/>
              </a:spcBef>
              <a:spcAft>
                <a:spcPts val="1600"/>
              </a:spcAft>
              <a:buClr>
                <a:schemeClr val="accent3"/>
              </a:buClr>
              <a:buSzPts val="1600"/>
              <a:buFont typeface="Average"/>
              <a:buChar char="○"/>
            </a:pPr>
            <a:r>
              <a:rPr lang="en" sz="1600">
                <a:solidFill>
                  <a:schemeClr val="accent3"/>
                </a:solidFill>
                <a:latin typeface="Average"/>
                <a:ea typeface="Average"/>
                <a:cs typeface="Average"/>
                <a:sym typeface="Average"/>
              </a:rPr>
              <a:t>Android - app publishing process is complicated, restrictions due Android’s obsession of saving battery are annoying</a:t>
            </a:r>
          </a:p>
          <a:p>
            <a:pPr marL="914400" lvl="1" indent="-330200" rtl="0">
              <a:lnSpc>
                <a:spcPct val="115000"/>
              </a:lnSpc>
              <a:spcBef>
                <a:spcPts val="0"/>
              </a:spcBef>
              <a:spcAft>
                <a:spcPts val="1600"/>
              </a:spcAft>
              <a:buClr>
                <a:schemeClr val="accent3"/>
              </a:buClr>
              <a:buSzPts val="1600"/>
              <a:buFont typeface="Average"/>
              <a:buChar char="○"/>
            </a:pPr>
            <a:r>
              <a:rPr lang="en" sz="1600">
                <a:solidFill>
                  <a:schemeClr val="accent3"/>
                </a:solidFill>
                <a:latin typeface="Average"/>
                <a:ea typeface="Average"/>
                <a:cs typeface="Average"/>
                <a:sym typeface="Average"/>
              </a:rPr>
              <a:t>Kotlin - null safety, but missing promises functionality</a:t>
            </a:r>
          </a:p>
          <a:p>
            <a:pPr marL="914400" lvl="1" indent="-330200" rtl="0">
              <a:lnSpc>
                <a:spcPct val="115000"/>
              </a:lnSpc>
              <a:spcBef>
                <a:spcPts val="0"/>
              </a:spcBef>
              <a:spcAft>
                <a:spcPts val="1600"/>
              </a:spcAft>
              <a:buClr>
                <a:schemeClr val="accent3"/>
              </a:buClr>
              <a:buSzPts val="1600"/>
              <a:buFont typeface="Average"/>
              <a:buChar char="○"/>
            </a:pPr>
            <a:r>
              <a:rPr lang="en" sz="1600">
                <a:solidFill>
                  <a:schemeClr val="accent3"/>
                </a:solidFill>
                <a:latin typeface="Average"/>
                <a:ea typeface="Average"/>
                <a:cs typeface="Average"/>
                <a:sym typeface="Average"/>
              </a:rPr>
              <a:t>Firebase - a lot different experience than the relational databases (json data modelling, asynchronicity - due missing promises in Kotlin we experienced real callback hell)</a:t>
            </a:r>
          </a:p>
          <a:p>
            <a:pPr marL="0" lvl="0" indent="0" rtl="0">
              <a:lnSpc>
                <a:spcPct val="115000"/>
              </a:lnSpc>
              <a:spcBef>
                <a:spcPts val="0"/>
              </a:spcBef>
              <a:spcAft>
                <a:spcPts val="1600"/>
              </a:spcAft>
              <a:buNone/>
            </a:pPr>
            <a:r>
              <a:rPr lang="en" sz="1800">
                <a:solidFill>
                  <a:schemeClr val="accent3"/>
                </a:solidFill>
                <a:latin typeface="Average"/>
                <a:ea typeface="Average"/>
                <a:cs typeface="Average"/>
                <a:sym typeface="Average"/>
              </a:rPr>
              <a:t>Despite the great deployment, it was not possible to achieve everything we wanted. It is question if engaging another developer could help...</a:t>
            </a:r>
          </a:p>
          <a:p>
            <a:pPr marL="0" lvl="0" indent="0" rt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Shape 1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3" name="Shape 11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grpSp>
        <p:nvGrpSpPr>
          <p:cNvPr id="10" name="Shape 10"/>
          <p:cNvGrpSpPr/>
          <p:nvPr/>
        </p:nvGrpSpPr>
        <p:grpSpPr>
          <a:xfrm>
            <a:off x="4350279" y="2855377"/>
            <a:ext cx="443589" cy="105632"/>
            <a:chOff x="4137525" y="2915950"/>
            <a:chExt cx="869100" cy="207000"/>
          </a:xfrm>
        </p:grpSpPr>
        <p:sp>
          <p:nvSpPr>
            <p:cNvPr id="11" name="Shape 11"/>
            <p:cNvSpPr/>
            <p:nvPr/>
          </p:nvSpPr>
          <p:spPr>
            <a:xfrm>
              <a:off x="4468575" y="2915950"/>
              <a:ext cx="207000" cy="207000"/>
            </a:xfrm>
            <a:prstGeom prst="ellipse">
              <a:avLst/>
            </a:prstGeom>
            <a:solidFill>
              <a:schemeClr val="dk1"/>
            </a:solidFill>
            <a:ln>
              <a:noFill/>
            </a:ln>
          </p:spPr>
          <p:txBody>
            <a:bodyPr wrap="square" lIns="91425" tIns="91425" rIns="91425" bIns="91425" anchor="ctr" anchorCtr="0">
              <a:noAutofit/>
            </a:bodyPr>
            <a:lstStyle/>
            <a:p>
              <a:pPr marL="0" lvl="0" indent="0">
                <a:spcBef>
                  <a:spcPts val="0"/>
                </a:spcBef>
                <a:buNone/>
              </a:pPr>
              <a:endParaRPr/>
            </a:p>
          </p:txBody>
        </p:sp>
        <p:sp>
          <p:nvSpPr>
            <p:cNvPr id="12" name="Shape 12"/>
            <p:cNvSpPr/>
            <p:nvPr/>
          </p:nvSpPr>
          <p:spPr>
            <a:xfrm>
              <a:off x="4799625" y="2915950"/>
              <a:ext cx="207000" cy="207000"/>
            </a:xfrm>
            <a:prstGeom prst="ellipse">
              <a:avLst/>
            </a:prstGeom>
            <a:solidFill>
              <a:schemeClr val="dk1"/>
            </a:solidFill>
            <a:ln>
              <a:noFill/>
            </a:ln>
          </p:spPr>
          <p:txBody>
            <a:bodyPr wrap="square" lIns="91425" tIns="91425" rIns="91425" bIns="91425" anchor="ctr" anchorCtr="0">
              <a:noAutofit/>
            </a:bodyPr>
            <a:lstStyle/>
            <a:p>
              <a:pPr marL="0" lvl="0" indent="0">
                <a:spcBef>
                  <a:spcPts val="0"/>
                </a:spcBef>
                <a:buNone/>
              </a:pPr>
              <a:endParaRPr/>
            </a:p>
          </p:txBody>
        </p:sp>
        <p:sp>
          <p:nvSpPr>
            <p:cNvPr id="13" name="Shape 13"/>
            <p:cNvSpPr/>
            <p:nvPr/>
          </p:nvSpPr>
          <p:spPr>
            <a:xfrm>
              <a:off x="4137525" y="2915950"/>
              <a:ext cx="207000" cy="207000"/>
            </a:xfrm>
            <a:prstGeom prst="ellipse">
              <a:avLst/>
            </a:prstGeom>
            <a:solidFill>
              <a:schemeClr val="dk1"/>
            </a:solidFill>
            <a:ln>
              <a:noFill/>
            </a:ln>
          </p:spPr>
          <p:txBody>
            <a:bodyPr wrap="square" lIns="91425" tIns="91425" rIns="91425" bIns="91425" anchor="ctr" anchorCtr="0">
              <a:noAutofit/>
            </a:bodyPr>
            <a:lstStyle/>
            <a:p>
              <a:pPr marL="0" lvl="0" indent="0">
                <a:spcBef>
                  <a:spcPts val="0"/>
                </a:spcBef>
                <a:buNone/>
              </a:pPr>
              <a:endParaRPr/>
            </a:p>
          </p:txBody>
        </p:sp>
      </p:grpSp>
      <p:sp>
        <p:nvSpPr>
          <p:cNvPr id="14" name="Shape 14"/>
          <p:cNvSpPr txBox="1">
            <a:spLocks noGrp="1"/>
          </p:cNvSpPr>
          <p:nvPr>
            <p:ph type="ctrTitle"/>
          </p:nvPr>
        </p:nvSpPr>
        <p:spPr>
          <a:xfrm>
            <a:off x="671258" y="990800"/>
            <a:ext cx="7801500" cy="1730100"/>
          </a:xfrm>
          <a:prstGeom prst="rect">
            <a:avLst/>
          </a:prstGeom>
        </p:spPr>
        <p:txBody>
          <a:bodyPr wrap="square" lIns="91425" tIns="91425" rIns="91425" bIns="91425" anchor="b" anchorCtr="0"/>
          <a:lstStyle>
            <a:lvl1pPr lvl="0" algn="ctr">
              <a:spcBef>
                <a:spcPts val="0"/>
              </a:spcBef>
              <a:buSzPts val="4800"/>
              <a:buNone/>
              <a:defRPr sz="4800"/>
            </a:lvl1pPr>
            <a:lvl2pPr lvl="1" algn="ctr">
              <a:spcBef>
                <a:spcPts val="0"/>
              </a:spcBef>
              <a:buSzPts val="4800"/>
              <a:buNone/>
              <a:defRPr sz="4800"/>
            </a:lvl2pPr>
            <a:lvl3pPr lvl="2" algn="ctr">
              <a:spcBef>
                <a:spcPts val="0"/>
              </a:spcBef>
              <a:buSzPts val="4800"/>
              <a:buNone/>
              <a:defRPr sz="4800"/>
            </a:lvl3pPr>
            <a:lvl4pPr lvl="3" algn="ctr">
              <a:spcBef>
                <a:spcPts val="0"/>
              </a:spcBef>
              <a:buSzPts val="4800"/>
              <a:buNone/>
              <a:defRPr sz="4800"/>
            </a:lvl4pPr>
            <a:lvl5pPr lvl="4" algn="ctr">
              <a:spcBef>
                <a:spcPts val="0"/>
              </a:spcBef>
              <a:buSzPts val="4800"/>
              <a:buNone/>
              <a:defRPr sz="4800"/>
            </a:lvl5pPr>
            <a:lvl6pPr lvl="5" algn="ctr">
              <a:spcBef>
                <a:spcPts val="0"/>
              </a:spcBef>
              <a:buSzPts val="4800"/>
              <a:buNone/>
              <a:defRPr sz="4800"/>
            </a:lvl6pPr>
            <a:lvl7pPr lvl="6" algn="ctr">
              <a:spcBef>
                <a:spcPts val="0"/>
              </a:spcBef>
              <a:buSzPts val="4800"/>
              <a:buNone/>
              <a:defRPr sz="4800"/>
            </a:lvl7pPr>
            <a:lvl8pPr lvl="7" algn="ctr">
              <a:spcBef>
                <a:spcPts val="0"/>
              </a:spcBef>
              <a:buSzPts val="4800"/>
              <a:buNone/>
              <a:defRPr sz="4800"/>
            </a:lvl8pPr>
            <a:lvl9pPr lvl="8" algn="ctr">
              <a:spcBef>
                <a:spcPts val="0"/>
              </a:spcBef>
              <a:buSzPts val="4800"/>
              <a:buNone/>
              <a:defRPr sz="4800"/>
            </a:lvl9pPr>
          </a:lstStyle>
          <a:p>
            <a:endParaRPr/>
          </a:p>
        </p:txBody>
      </p:sp>
      <p:sp>
        <p:nvSpPr>
          <p:cNvPr id="15" name="Shape 15"/>
          <p:cNvSpPr txBox="1">
            <a:spLocks noGrp="1"/>
          </p:cNvSpPr>
          <p:nvPr>
            <p:ph type="subTitle" idx="1"/>
          </p:nvPr>
        </p:nvSpPr>
        <p:spPr>
          <a:xfrm>
            <a:off x="671250" y="3174876"/>
            <a:ext cx="7801500" cy="792600"/>
          </a:xfrm>
          <a:prstGeom prst="rect">
            <a:avLst/>
          </a:prstGeom>
        </p:spPr>
        <p:txBody>
          <a:bodyPr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Shape 16"/>
          <p:cNvSpPr txBox="1">
            <a:spLocks noGrp="1"/>
          </p:cNvSpPr>
          <p:nvPr>
            <p:ph type="sldNum" idx="12"/>
          </p:nvPr>
        </p:nvSpPr>
        <p:spPr>
          <a:xfrm>
            <a:off x="8490250" y="4681009"/>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311700" y="1255275"/>
            <a:ext cx="8520600" cy="1890600"/>
          </a:xfrm>
          <a:prstGeom prst="rect">
            <a:avLst/>
          </a:prstGeom>
        </p:spPr>
        <p:txBody>
          <a:bodyPr wrap="square" lIns="91425" tIns="91425" rIns="91425" bIns="91425" anchor="b" anchorCtr="0"/>
          <a:lstStyle>
            <a:lvl1pPr lvl="0" algn="ctr">
              <a:spcBef>
                <a:spcPts val="0"/>
              </a:spcBef>
              <a:buSzPts val="12000"/>
              <a:buNone/>
              <a:defRPr sz="12000"/>
            </a:lvl1pPr>
            <a:lvl2pPr lvl="1" algn="ctr">
              <a:spcBef>
                <a:spcPts val="0"/>
              </a:spcBef>
              <a:buSzPts val="12000"/>
              <a:buNone/>
              <a:defRPr sz="12000"/>
            </a:lvl2pPr>
            <a:lvl3pPr lvl="2" algn="ctr">
              <a:spcBef>
                <a:spcPts val="0"/>
              </a:spcBef>
              <a:buSzPts val="12000"/>
              <a:buNone/>
              <a:defRPr sz="12000"/>
            </a:lvl3pPr>
            <a:lvl4pPr lvl="3" algn="ctr">
              <a:spcBef>
                <a:spcPts val="0"/>
              </a:spcBef>
              <a:buSzPts val="12000"/>
              <a:buNone/>
              <a:defRPr sz="12000"/>
            </a:lvl4pPr>
            <a:lvl5pPr lvl="4" algn="ctr">
              <a:spcBef>
                <a:spcPts val="0"/>
              </a:spcBef>
              <a:buSzPts val="12000"/>
              <a:buNone/>
              <a:defRPr sz="12000"/>
            </a:lvl5pPr>
            <a:lvl6pPr lvl="5" algn="ctr">
              <a:spcBef>
                <a:spcPts val="0"/>
              </a:spcBef>
              <a:buSzPts val="12000"/>
              <a:buNone/>
              <a:defRPr sz="12000"/>
            </a:lvl6pPr>
            <a:lvl7pPr lvl="6" algn="ctr">
              <a:spcBef>
                <a:spcPts val="0"/>
              </a:spcBef>
              <a:buSzPts val="12000"/>
              <a:buNone/>
              <a:defRPr sz="12000"/>
            </a:lvl7pPr>
            <a:lvl8pPr lvl="7" algn="ctr">
              <a:spcBef>
                <a:spcPts val="0"/>
              </a:spcBef>
              <a:buSzPts val="12000"/>
              <a:buNone/>
              <a:defRPr sz="12000"/>
            </a:lvl8pPr>
            <a:lvl9pPr lvl="8" algn="ctr">
              <a:spcBef>
                <a:spcPts val="0"/>
              </a:spcBef>
              <a:buSzPts val="12000"/>
              <a:buNone/>
              <a:defRPr sz="12000"/>
            </a:lvl9pPr>
          </a:lstStyle>
          <a:p>
            <a:endParaRPr/>
          </a:p>
        </p:txBody>
      </p:sp>
      <p:sp>
        <p:nvSpPr>
          <p:cNvPr id="51" name="Shape 51"/>
          <p:cNvSpPr txBox="1">
            <a:spLocks noGrp="1"/>
          </p:cNvSpPr>
          <p:nvPr>
            <p:ph type="body" idx="1"/>
          </p:nvPr>
        </p:nvSpPr>
        <p:spPr>
          <a:xfrm>
            <a:off x="311700" y="3228425"/>
            <a:ext cx="8520600" cy="1300800"/>
          </a:xfrm>
          <a:prstGeom prst="rect">
            <a:avLst/>
          </a:prstGeom>
        </p:spPr>
        <p:txBody>
          <a:bodyPr wrap="square" lIns="91425" tIns="91425" rIns="91425" bIns="91425" anchor="t" anchorCtr="0"/>
          <a:lstStyle>
            <a:lvl1pPr lvl="0" algn="ctr">
              <a:spcBef>
                <a:spcPts val="0"/>
              </a:spcBef>
              <a:buSzPts val="1800"/>
              <a:buChar char="●"/>
              <a:defRPr/>
            </a:lvl1pPr>
            <a:lvl2pPr lvl="1" algn="ctr">
              <a:spcBef>
                <a:spcPts val="0"/>
              </a:spcBef>
              <a:buSzPts val="1400"/>
              <a:buChar char="○"/>
              <a:defRPr/>
            </a:lvl2pPr>
            <a:lvl3pPr lvl="2" algn="ctr">
              <a:spcBef>
                <a:spcPts val="0"/>
              </a:spcBef>
              <a:buSzPts val="1400"/>
              <a:buChar char="■"/>
              <a:defRPr/>
            </a:lvl3pPr>
            <a:lvl4pPr lvl="3" algn="ctr">
              <a:spcBef>
                <a:spcPts val="0"/>
              </a:spcBef>
              <a:buSzPts val="1400"/>
              <a:buChar char="●"/>
              <a:defRPr/>
            </a:lvl4pPr>
            <a:lvl5pPr lvl="4" algn="ctr">
              <a:spcBef>
                <a:spcPts val="0"/>
              </a:spcBef>
              <a:buSzPts val="1400"/>
              <a:buChar char="○"/>
              <a:defRPr/>
            </a:lvl5pPr>
            <a:lvl6pPr lvl="5" algn="ctr">
              <a:spcBef>
                <a:spcPts val="0"/>
              </a:spcBef>
              <a:buSzPts val="1400"/>
              <a:buChar char="■"/>
              <a:defRPr/>
            </a:lvl6pPr>
            <a:lvl7pPr lvl="6" algn="ctr">
              <a:spcBef>
                <a:spcPts val="0"/>
              </a:spcBef>
              <a:buSzPts val="1400"/>
              <a:buChar char="●"/>
              <a:defRPr/>
            </a:lvl7pPr>
            <a:lvl8pPr lvl="7" algn="ctr">
              <a:spcBef>
                <a:spcPts val="0"/>
              </a:spcBef>
              <a:buSzPts val="1400"/>
              <a:buChar char="○"/>
              <a:defRPr/>
            </a:lvl8pPr>
            <a:lvl9pPr lvl="8" algn="ctr">
              <a:spcBef>
                <a:spcPts val="0"/>
              </a:spcBef>
              <a:buSzPts val="1400"/>
              <a:buChar char="■"/>
              <a:defRPr/>
            </a:lvl9pPr>
          </a:lstStyle>
          <a:p>
            <a:endParaRPr/>
          </a:p>
        </p:txBody>
      </p:sp>
      <p:sp>
        <p:nvSpPr>
          <p:cNvPr id="52" name="Shape 52"/>
          <p:cNvSpPr txBox="1">
            <a:spLocks noGrp="1"/>
          </p:cNvSpPr>
          <p:nvPr>
            <p:ph type="sldNum" idx="12"/>
          </p:nvPr>
        </p:nvSpPr>
        <p:spPr>
          <a:xfrm>
            <a:off x="8490250" y="4681009"/>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3"/>
        <p:cNvGrpSpPr/>
        <p:nvPr/>
      </p:nvGrpSpPr>
      <p:grpSpPr>
        <a:xfrm>
          <a:off x="0" y="0"/>
          <a:ext cx="0" cy="0"/>
          <a:chOff x="0" y="0"/>
          <a:chExt cx="0" cy="0"/>
        </a:xfrm>
      </p:grpSpPr>
      <p:sp>
        <p:nvSpPr>
          <p:cNvPr id="54" name="Shape 54"/>
          <p:cNvSpPr txBox="1">
            <a:spLocks noGrp="1"/>
          </p:cNvSpPr>
          <p:nvPr>
            <p:ph type="sldNum" idx="12"/>
          </p:nvPr>
        </p:nvSpPr>
        <p:spPr>
          <a:xfrm>
            <a:off x="8490250" y="4681009"/>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671250" y="2141250"/>
            <a:ext cx="7852200" cy="861000"/>
          </a:xfrm>
          <a:prstGeom prst="rect">
            <a:avLst/>
          </a:prstGeom>
        </p:spPr>
        <p:txBody>
          <a:bodyPr wrap="square" lIns="91425" tIns="91425" rIns="91425" bIns="91425" anchor="ctr" anchorCtr="0"/>
          <a:lstStyle>
            <a:lvl1pPr lvl="0" algn="ctr">
              <a:spcBef>
                <a:spcPts val="0"/>
              </a:spcBef>
              <a:buSzPts val="3600"/>
              <a:buNone/>
              <a:defRPr sz="3600"/>
            </a:lvl1pPr>
            <a:lvl2pPr lvl="1" algn="ctr">
              <a:spcBef>
                <a:spcPts val="0"/>
              </a:spcBef>
              <a:buSzPts val="3600"/>
              <a:buNone/>
              <a:defRPr sz="3600"/>
            </a:lvl2pPr>
            <a:lvl3pPr lvl="2" algn="ctr">
              <a:spcBef>
                <a:spcPts val="0"/>
              </a:spcBef>
              <a:buSzPts val="3600"/>
              <a:buNone/>
              <a:defRPr sz="3600"/>
            </a:lvl3pPr>
            <a:lvl4pPr lvl="3" algn="ctr">
              <a:spcBef>
                <a:spcPts val="0"/>
              </a:spcBef>
              <a:buSzPts val="3600"/>
              <a:buNone/>
              <a:defRPr sz="3600"/>
            </a:lvl4pPr>
            <a:lvl5pPr lvl="4" algn="ctr">
              <a:spcBef>
                <a:spcPts val="0"/>
              </a:spcBef>
              <a:buSzPts val="3600"/>
              <a:buNone/>
              <a:defRPr sz="3600"/>
            </a:lvl5pPr>
            <a:lvl6pPr lvl="5" algn="ctr">
              <a:spcBef>
                <a:spcPts val="0"/>
              </a:spcBef>
              <a:buSzPts val="3600"/>
              <a:buNone/>
              <a:defRPr sz="3600"/>
            </a:lvl6pPr>
            <a:lvl7pPr lvl="6" algn="ctr">
              <a:spcBef>
                <a:spcPts val="0"/>
              </a:spcBef>
              <a:buSzPts val="3600"/>
              <a:buNone/>
              <a:defRPr sz="3600"/>
            </a:lvl7pPr>
            <a:lvl8pPr lvl="7" algn="ctr">
              <a:spcBef>
                <a:spcPts val="0"/>
              </a:spcBef>
              <a:buSzPts val="3600"/>
              <a:buNone/>
              <a:defRPr sz="3600"/>
            </a:lvl8pPr>
            <a:lvl9pPr lvl="8" algn="ctr">
              <a:spcBef>
                <a:spcPts val="0"/>
              </a:spcBef>
              <a:buSzPts val="3600"/>
              <a:buNone/>
              <a:defRPr sz="3600"/>
            </a:lvl9pPr>
          </a:lstStyle>
          <a:p>
            <a:endParaRPr/>
          </a:p>
        </p:txBody>
      </p:sp>
      <p:sp>
        <p:nvSpPr>
          <p:cNvPr id="19" name="Shape 19"/>
          <p:cNvSpPr txBox="1">
            <a:spLocks noGrp="1"/>
          </p:cNvSpPr>
          <p:nvPr>
            <p:ph type="sldNum" idx="12"/>
          </p:nvPr>
        </p:nvSpPr>
        <p:spPr>
          <a:xfrm>
            <a:off x="8490250" y="4681009"/>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buSzPts val="3000"/>
              <a:buNone/>
              <a:defRPr/>
            </a:lvl1pPr>
            <a:lvl2pPr lvl="1">
              <a:spcBef>
                <a:spcPts val="0"/>
              </a:spcBef>
              <a:buSzPts val="3000"/>
              <a:buNone/>
              <a:defRPr/>
            </a:lvl2pPr>
            <a:lvl3pPr lvl="2">
              <a:spcBef>
                <a:spcPts val="0"/>
              </a:spcBef>
              <a:buSzPts val="3000"/>
              <a:buNone/>
              <a:defRPr/>
            </a:lvl3pPr>
            <a:lvl4pPr lvl="3">
              <a:spcBef>
                <a:spcPts val="0"/>
              </a:spcBef>
              <a:buSzPts val="3000"/>
              <a:buNone/>
              <a:defRPr/>
            </a:lvl4pPr>
            <a:lvl5pPr lvl="4">
              <a:spcBef>
                <a:spcPts val="0"/>
              </a:spcBef>
              <a:buSzPts val="3000"/>
              <a:buNone/>
              <a:defRPr/>
            </a:lvl5pPr>
            <a:lvl6pPr lvl="5">
              <a:spcBef>
                <a:spcPts val="0"/>
              </a:spcBef>
              <a:buSzPts val="3000"/>
              <a:buNone/>
              <a:defRPr/>
            </a:lvl6pPr>
            <a:lvl7pPr lvl="6">
              <a:spcBef>
                <a:spcPts val="0"/>
              </a:spcBef>
              <a:buSzPts val="3000"/>
              <a:buNone/>
              <a:defRPr/>
            </a:lvl7pPr>
            <a:lvl8pPr lvl="7">
              <a:spcBef>
                <a:spcPts val="0"/>
              </a:spcBef>
              <a:buSzPts val="3000"/>
              <a:buNone/>
              <a:defRPr/>
            </a:lvl8pPr>
            <a:lvl9pPr lvl="8">
              <a:spcBef>
                <a:spcPts val="0"/>
              </a:spcBef>
              <a:buSzPts val="3000"/>
              <a:buNone/>
              <a:defRPr/>
            </a:lvl9pPr>
          </a:lstStyle>
          <a:p>
            <a:endParaRPr/>
          </a:p>
        </p:txBody>
      </p:sp>
      <p:sp>
        <p:nvSpPr>
          <p:cNvPr id="22" name="Shape 22"/>
          <p:cNvSpPr txBox="1">
            <a:spLocks noGrp="1"/>
          </p:cNvSpPr>
          <p:nvPr>
            <p:ph type="body" idx="1"/>
          </p:nvPr>
        </p:nvSpPr>
        <p:spPr>
          <a:xfrm>
            <a:off x="311700" y="1152475"/>
            <a:ext cx="8520600" cy="3416400"/>
          </a:xfrm>
          <a:prstGeom prst="rect">
            <a:avLst/>
          </a:prstGeom>
        </p:spPr>
        <p:txBody>
          <a:bodyPr wrap="square" lIns="91425" tIns="91425" rIns="91425" bIns="91425" anchor="t" anchorCtr="0"/>
          <a:lstStyle>
            <a:lvl1pPr lvl="0">
              <a:spcBef>
                <a:spcPts val="0"/>
              </a:spcBef>
              <a:buSzPts val="1800"/>
              <a:buChar char="●"/>
              <a:defRPr/>
            </a:lvl1pPr>
            <a:lvl2pPr lvl="1">
              <a:spcBef>
                <a:spcPts val="0"/>
              </a:spcBef>
              <a:buSzPts val="1400"/>
              <a:buChar char="○"/>
              <a:defRPr/>
            </a:lvl2pPr>
            <a:lvl3pPr lvl="2">
              <a:spcBef>
                <a:spcPts val="0"/>
              </a:spcBef>
              <a:buSzPts val="1400"/>
              <a:buChar char="■"/>
              <a:defRPr/>
            </a:lvl3pPr>
            <a:lvl4pPr lvl="3">
              <a:spcBef>
                <a:spcPts val="0"/>
              </a:spcBef>
              <a:buSzPts val="1400"/>
              <a:buChar char="●"/>
              <a:defRPr/>
            </a:lvl4pPr>
            <a:lvl5pPr lvl="4">
              <a:spcBef>
                <a:spcPts val="0"/>
              </a:spcBef>
              <a:buSzPts val="1400"/>
              <a:buChar char="○"/>
              <a:defRPr/>
            </a:lvl5pPr>
            <a:lvl6pPr lvl="5">
              <a:spcBef>
                <a:spcPts val="0"/>
              </a:spcBef>
              <a:buSzPts val="1400"/>
              <a:buChar char="■"/>
              <a:defRPr/>
            </a:lvl6pPr>
            <a:lvl7pPr lvl="6">
              <a:spcBef>
                <a:spcPts val="0"/>
              </a:spcBef>
              <a:buSzPts val="1400"/>
              <a:buChar char="●"/>
              <a:defRPr/>
            </a:lvl7pPr>
            <a:lvl8pPr lvl="7">
              <a:spcBef>
                <a:spcPts val="0"/>
              </a:spcBef>
              <a:buSzPts val="1400"/>
              <a:buChar char="○"/>
              <a:defRPr/>
            </a:lvl8pPr>
            <a:lvl9pPr lvl="8">
              <a:spcBef>
                <a:spcPts val="0"/>
              </a:spcBef>
              <a:buSzPts val="1400"/>
              <a:buChar char="■"/>
              <a:defRPr/>
            </a:lvl9pPr>
          </a:lstStyle>
          <a:p>
            <a:endParaRPr/>
          </a:p>
        </p:txBody>
      </p:sp>
      <p:sp>
        <p:nvSpPr>
          <p:cNvPr id="23" name="Shape 23"/>
          <p:cNvSpPr txBox="1">
            <a:spLocks noGrp="1"/>
          </p:cNvSpPr>
          <p:nvPr>
            <p:ph type="sldNum" idx="12"/>
          </p:nvPr>
        </p:nvSpPr>
        <p:spPr>
          <a:xfrm>
            <a:off x="8490250" y="4681009"/>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buSzPts val="3000"/>
              <a:buNone/>
              <a:defRPr/>
            </a:lvl1pPr>
            <a:lvl2pPr lvl="1">
              <a:spcBef>
                <a:spcPts val="0"/>
              </a:spcBef>
              <a:buSzPts val="3000"/>
              <a:buNone/>
              <a:defRPr/>
            </a:lvl2pPr>
            <a:lvl3pPr lvl="2">
              <a:spcBef>
                <a:spcPts val="0"/>
              </a:spcBef>
              <a:buSzPts val="3000"/>
              <a:buNone/>
              <a:defRPr/>
            </a:lvl3pPr>
            <a:lvl4pPr lvl="3">
              <a:spcBef>
                <a:spcPts val="0"/>
              </a:spcBef>
              <a:buSzPts val="3000"/>
              <a:buNone/>
              <a:defRPr/>
            </a:lvl4pPr>
            <a:lvl5pPr lvl="4">
              <a:spcBef>
                <a:spcPts val="0"/>
              </a:spcBef>
              <a:buSzPts val="3000"/>
              <a:buNone/>
              <a:defRPr/>
            </a:lvl5pPr>
            <a:lvl6pPr lvl="5">
              <a:spcBef>
                <a:spcPts val="0"/>
              </a:spcBef>
              <a:buSzPts val="3000"/>
              <a:buNone/>
              <a:defRPr/>
            </a:lvl6pPr>
            <a:lvl7pPr lvl="6">
              <a:spcBef>
                <a:spcPts val="0"/>
              </a:spcBef>
              <a:buSzPts val="3000"/>
              <a:buNone/>
              <a:defRPr/>
            </a:lvl7pPr>
            <a:lvl8pPr lvl="7">
              <a:spcBef>
                <a:spcPts val="0"/>
              </a:spcBef>
              <a:buSzPts val="3000"/>
              <a:buNone/>
              <a:defRPr/>
            </a:lvl8pPr>
            <a:lvl9pPr lvl="8">
              <a:spcBef>
                <a:spcPts val="0"/>
              </a:spcBef>
              <a:buSzPts val="3000"/>
              <a:buNone/>
              <a:defRPr/>
            </a:lvl9pPr>
          </a:lstStyle>
          <a:p>
            <a:endParaRPr/>
          </a:p>
        </p:txBody>
      </p:sp>
      <p:sp>
        <p:nvSpPr>
          <p:cNvPr id="26" name="Shape 26"/>
          <p:cNvSpPr txBox="1">
            <a:spLocks noGrp="1"/>
          </p:cNvSpPr>
          <p:nvPr>
            <p:ph type="body" idx="1"/>
          </p:nvPr>
        </p:nvSpPr>
        <p:spPr>
          <a:xfrm>
            <a:off x="311700" y="1152475"/>
            <a:ext cx="3999900" cy="3416400"/>
          </a:xfrm>
          <a:prstGeom prst="rect">
            <a:avLst/>
          </a:prstGeom>
        </p:spPr>
        <p:txBody>
          <a:bodyPr wrap="square" lIns="91425" tIns="91425" rIns="91425" bIns="91425" anchor="t" anchorCtr="0"/>
          <a:lstStyle>
            <a:lvl1pPr lvl="0">
              <a:spcBef>
                <a:spcPts val="0"/>
              </a:spcBef>
              <a:buSzPts val="1400"/>
              <a:buChar char="●"/>
              <a:defRPr sz="14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a:endParaRPr/>
          </a:p>
        </p:txBody>
      </p:sp>
      <p:sp>
        <p:nvSpPr>
          <p:cNvPr id="27" name="Shape 27"/>
          <p:cNvSpPr txBox="1">
            <a:spLocks noGrp="1"/>
          </p:cNvSpPr>
          <p:nvPr>
            <p:ph type="body" idx="2"/>
          </p:nvPr>
        </p:nvSpPr>
        <p:spPr>
          <a:xfrm>
            <a:off x="4832400" y="1152475"/>
            <a:ext cx="3999900" cy="3416400"/>
          </a:xfrm>
          <a:prstGeom prst="rect">
            <a:avLst/>
          </a:prstGeom>
        </p:spPr>
        <p:txBody>
          <a:bodyPr wrap="square" lIns="91425" tIns="91425" rIns="91425" bIns="91425" anchor="t" anchorCtr="0"/>
          <a:lstStyle>
            <a:lvl1pPr lvl="0">
              <a:spcBef>
                <a:spcPts val="0"/>
              </a:spcBef>
              <a:buSzPts val="1400"/>
              <a:buChar char="●"/>
              <a:defRPr sz="14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a:endParaRPr/>
          </a:p>
        </p:txBody>
      </p:sp>
      <p:sp>
        <p:nvSpPr>
          <p:cNvPr id="28" name="Shape 28"/>
          <p:cNvSpPr txBox="1">
            <a:spLocks noGrp="1"/>
          </p:cNvSpPr>
          <p:nvPr>
            <p:ph type="sldNum" idx="12"/>
          </p:nvPr>
        </p:nvSpPr>
        <p:spPr>
          <a:xfrm>
            <a:off x="8490250" y="4681009"/>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buSzPts val="3000"/>
              <a:buNone/>
              <a:defRPr/>
            </a:lvl1pPr>
            <a:lvl2pPr lvl="1">
              <a:spcBef>
                <a:spcPts val="0"/>
              </a:spcBef>
              <a:buSzPts val="3000"/>
              <a:buNone/>
              <a:defRPr/>
            </a:lvl2pPr>
            <a:lvl3pPr lvl="2">
              <a:spcBef>
                <a:spcPts val="0"/>
              </a:spcBef>
              <a:buSzPts val="3000"/>
              <a:buNone/>
              <a:defRPr/>
            </a:lvl3pPr>
            <a:lvl4pPr lvl="3">
              <a:spcBef>
                <a:spcPts val="0"/>
              </a:spcBef>
              <a:buSzPts val="3000"/>
              <a:buNone/>
              <a:defRPr/>
            </a:lvl4pPr>
            <a:lvl5pPr lvl="4">
              <a:spcBef>
                <a:spcPts val="0"/>
              </a:spcBef>
              <a:buSzPts val="3000"/>
              <a:buNone/>
              <a:defRPr/>
            </a:lvl5pPr>
            <a:lvl6pPr lvl="5">
              <a:spcBef>
                <a:spcPts val="0"/>
              </a:spcBef>
              <a:buSzPts val="3000"/>
              <a:buNone/>
              <a:defRPr/>
            </a:lvl6pPr>
            <a:lvl7pPr lvl="6">
              <a:spcBef>
                <a:spcPts val="0"/>
              </a:spcBef>
              <a:buSzPts val="3000"/>
              <a:buNone/>
              <a:defRPr/>
            </a:lvl7pPr>
            <a:lvl8pPr lvl="7">
              <a:spcBef>
                <a:spcPts val="0"/>
              </a:spcBef>
              <a:buSzPts val="3000"/>
              <a:buNone/>
              <a:defRPr/>
            </a:lvl8pPr>
            <a:lvl9pPr lvl="8">
              <a:spcBef>
                <a:spcPts val="0"/>
              </a:spcBef>
              <a:buSzPts val="3000"/>
              <a:buNone/>
              <a:defRPr/>
            </a:lvl9pPr>
          </a:lstStyle>
          <a:p>
            <a:endParaRPr/>
          </a:p>
        </p:txBody>
      </p:sp>
      <p:sp>
        <p:nvSpPr>
          <p:cNvPr id="31" name="Shape 31"/>
          <p:cNvSpPr txBox="1">
            <a:spLocks noGrp="1"/>
          </p:cNvSpPr>
          <p:nvPr>
            <p:ph type="sldNum" idx="12"/>
          </p:nvPr>
        </p:nvSpPr>
        <p:spPr>
          <a:xfrm>
            <a:off x="8490250" y="4681009"/>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311700" y="555600"/>
            <a:ext cx="2808000" cy="755700"/>
          </a:xfrm>
          <a:prstGeom prst="rect">
            <a:avLst/>
          </a:prstGeom>
        </p:spPr>
        <p:txBody>
          <a:bodyPr wrap="square" lIns="91425" tIns="91425" rIns="91425" bIns="91425" anchor="b" anchorCtr="0"/>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a:endParaRPr/>
          </a:p>
        </p:txBody>
      </p:sp>
      <p:sp>
        <p:nvSpPr>
          <p:cNvPr id="34" name="Shape 34"/>
          <p:cNvSpPr txBox="1">
            <a:spLocks noGrp="1"/>
          </p:cNvSpPr>
          <p:nvPr>
            <p:ph type="body" idx="1"/>
          </p:nvPr>
        </p:nvSpPr>
        <p:spPr>
          <a:xfrm>
            <a:off x="311700" y="1389600"/>
            <a:ext cx="2808000" cy="3179400"/>
          </a:xfrm>
          <a:prstGeom prst="rect">
            <a:avLst/>
          </a:prstGeom>
        </p:spPr>
        <p:txBody>
          <a:bodyPr wrap="square" lIns="91425" tIns="91425" rIns="91425" bIns="91425" anchor="t" anchorCtr="0"/>
          <a:lstStyle>
            <a:lvl1pPr lvl="0">
              <a:spcBef>
                <a:spcPts val="0"/>
              </a:spcBef>
              <a:buSzPts val="1200"/>
              <a:buChar char="●"/>
              <a:defRPr sz="12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a:endParaRPr/>
          </a:p>
        </p:txBody>
      </p:sp>
      <p:sp>
        <p:nvSpPr>
          <p:cNvPr id="35" name="Shape 35"/>
          <p:cNvSpPr txBox="1">
            <a:spLocks noGrp="1"/>
          </p:cNvSpPr>
          <p:nvPr>
            <p:ph type="sldNum" idx="12"/>
          </p:nvPr>
        </p:nvSpPr>
        <p:spPr>
          <a:xfrm>
            <a:off x="8490250" y="4681009"/>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lt2"/>
        </a:solidFill>
        <a:effectLst/>
      </p:bgPr>
    </p:bg>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490250" y="526350"/>
            <a:ext cx="6227100" cy="4090800"/>
          </a:xfrm>
          <a:prstGeom prst="rect">
            <a:avLst/>
          </a:prstGeom>
        </p:spPr>
        <p:txBody>
          <a:bodyPr wrap="square" lIns="91425" tIns="91425" rIns="91425" bIns="91425" anchor="ctr" anchorCtr="0"/>
          <a:lstStyle>
            <a:lvl1pPr lvl="0">
              <a:spcBef>
                <a:spcPts val="0"/>
              </a:spcBef>
              <a:buClr>
                <a:schemeClr val="lt1"/>
              </a:buClr>
              <a:buSzPts val="4800"/>
              <a:buNone/>
              <a:defRPr sz="4800">
                <a:solidFill>
                  <a:schemeClr val="lt1"/>
                </a:solidFill>
              </a:defRPr>
            </a:lvl1pPr>
            <a:lvl2pPr lvl="1">
              <a:spcBef>
                <a:spcPts val="0"/>
              </a:spcBef>
              <a:buClr>
                <a:schemeClr val="lt1"/>
              </a:buClr>
              <a:buSzPts val="4800"/>
              <a:buNone/>
              <a:defRPr sz="4800">
                <a:solidFill>
                  <a:schemeClr val="lt1"/>
                </a:solidFill>
              </a:defRPr>
            </a:lvl2pPr>
            <a:lvl3pPr lvl="2">
              <a:spcBef>
                <a:spcPts val="0"/>
              </a:spcBef>
              <a:buClr>
                <a:schemeClr val="lt1"/>
              </a:buClr>
              <a:buSzPts val="4800"/>
              <a:buNone/>
              <a:defRPr sz="4800">
                <a:solidFill>
                  <a:schemeClr val="lt1"/>
                </a:solidFill>
              </a:defRPr>
            </a:lvl3pPr>
            <a:lvl4pPr lvl="3">
              <a:spcBef>
                <a:spcPts val="0"/>
              </a:spcBef>
              <a:buClr>
                <a:schemeClr val="lt1"/>
              </a:buClr>
              <a:buSzPts val="4800"/>
              <a:buNone/>
              <a:defRPr sz="4800">
                <a:solidFill>
                  <a:schemeClr val="lt1"/>
                </a:solidFill>
              </a:defRPr>
            </a:lvl4pPr>
            <a:lvl5pPr lvl="4">
              <a:spcBef>
                <a:spcPts val="0"/>
              </a:spcBef>
              <a:buClr>
                <a:schemeClr val="lt1"/>
              </a:buClr>
              <a:buSzPts val="4800"/>
              <a:buNone/>
              <a:defRPr sz="4800">
                <a:solidFill>
                  <a:schemeClr val="lt1"/>
                </a:solidFill>
              </a:defRPr>
            </a:lvl5pPr>
            <a:lvl6pPr lvl="5">
              <a:spcBef>
                <a:spcPts val="0"/>
              </a:spcBef>
              <a:buClr>
                <a:schemeClr val="lt1"/>
              </a:buClr>
              <a:buSzPts val="4800"/>
              <a:buNone/>
              <a:defRPr sz="4800">
                <a:solidFill>
                  <a:schemeClr val="lt1"/>
                </a:solidFill>
              </a:defRPr>
            </a:lvl6pPr>
            <a:lvl7pPr lvl="6">
              <a:spcBef>
                <a:spcPts val="0"/>
              </a:spcBef>
              <a:buClr>
                <a:schemeClr val="lt1"/>
              </a:buClr>
              <a:buSzPts val="4800"/>
              <a:buNone/>
              <a:defRPr sz="4800">
                <a:solidFill>
                  <a:schemeClr val="lt1"/>
                </a:solidFill>
              </a:defRPr>
            </a:lvl7pPr>
            <a:lvl8pPr lvl="7">
              <a:spcBef>
                <a:spcPts val="0"/>
              </a:spcBef>
              <a:buClr>
                <a:schemeClr val="lt1"/>
              </a:buClr>
              <a:buSzPts val="4800"/>
              <a:buNone/>
              <a:defRPr sz="4800">
                <a:solidFill>
                  <a:schemeClr val="lt1"/>
                </a:solidFill>
              </a:defRPr>
            </a:lvl8pPr>
            <a:lvl9pPr lvl="8">
              <a:spcBef>
                <a:spcPts val="0"/>
              </a:spcBef>
              <a:buClr>
                <a:schemeClr val="lt1"/>
              </a:buClr>
              <a:buSzPts val="4800"/>
              <a:buNone/>
              <a:defRPr sz="4800">
                <a:solidFill>
                  <a:schemeClr val="lt1"/>
                </a:solidFill>
              </a:defRPr>
            </a:lvl9pPr>
          </a:lstStyle>
          <a:p>
            <a:endParaRPr/>
          </a:p>
        </p:txBody>
      </p:sp>
      <p:sp>
        <p:nvSpPr>
          <p:cNvPr id="38" name="Shape 38"/>
          <p:cNvSpPr txBox="1">
            <a:spLocks noGrp="1"/>
          </p:cNvSpPr>
          <p:nvPr>
            <p:ph type="sldNum" idx="12"/>
          </p:nvPr>
        </p:nvSpPr>
        <p:spPr>
          <a:xfrm>
            <a:off x="8490250" y="4681009"/>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9"/>
        <p:cNvGrpSpPr/>
        <p:nvPr/>
      </p:nvGrpSpPr>
      <p:grpSpPr>
        <a:xfrm>
          <a:off x="0" y="0"/>
          <a:ext cx="0" cy="0"/>
          <a:chOff x="0" y="0"/>
          <a:chExt cx="0" cy="0"/>
        </a:xfrm>
      </p:grpSpPr>
      <p:sp>
        <p:nvSpPr>
          <p:cNvPr id="40" name="Shape 40"/>
          <p:cNvSpPr/>
          <p:nvPr/>
        </p:nvSpPr>
        <p:spPr>
          <a:xfrm>
            <a:off x="4572000" y="0"/>
            <a:ext cx="4572000" cy="5143500"/>
          </a:xfrm>
          <a:prstGeom prst="rect">
            <a:avLst/>
          </a:prstGeom>
          <a:solidFill>
            <a:schemeClr val="dk1"/>
          </a:solidFill>
          <a:ln>
            <a:noFill/>
          </a:ln>
        </p:spPr>
        <p:txBody>
          <a:bodyPr wrap="square" lIns="91425" tIns="91425" rIns="91425" bIns="91425" anchor="ctr" anchorCtr="0">
            <a:noAutofit/>
          </a:bodyPr>
          <a:lstStyle/>
          <a:p>
            <a:pPr marL="0" lvl="0" indent="0">
              <a:spcBef>
                <a:spcPts val="0"/>
              </a:spcBef>
              <a:buNone/>
            </a:pPr>
            <a:endParaRPr/>
          </a:p>
        </p:txBody>
      </p:sp>
      <p:cxnSp>
        <p:nvCxnSpPr>
          <p:cNvPr id="41" name="Shape 41"/>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42" name="Shape 42"/>
          <p:cNvSpPr txBox="1">
            <a:spLocks noGrp="1"/>
          </p:cNvSpPr>
          <p:nvPr>
            <p:ph type="title"/>
          </p:nvPr>
        </p:nvSpPr>
        <p:spPr>
          <a:xfrm>
            <a:off x="265500" y="1081400"/>
            <a:ext cx="4045200" cy="1710300"/>
          </a:xfrm>
          <a:prstGeom prst="rect">
            <a:avLst/>
          </a:prstGeom>
        </p:spPr>
        <p:txBody>
          <a:bodyPr wrap="square" lIns="91425" tIns="91425" rIns="91425" bIns="91425" anchor="b" anchorCtr="0"/>
          <a:lstStyle>
            <a:lvl1pPr lvl="0" algn="ctr">
              <a:spcBef>
                <a:spcPts val="0"/>
              </a:spcBef>
              <a:buSzPts val="4200"/>
              <a:buNone/>
              <a:defRPr sz="4200"/>
            </a:lvl1pPr>
            <a:lvl2pPr lvl="1" algn="ctr">
              <a:spcBef>
                <a:spcPts val="0"/>
              </a:spcBef>
              <a:buSzPts val="4200"/>
              <a:buNone/>
              <a:defRPr sz="4200"/>
            </a:lvl2pPr>
            <a:lvl3pPr lvl="2" algn="ctr">
              <a:spcBef>
                <a:spcPts val="0"/>
              </a:spcBef>
              <a:buSzPts val="4200"/>
              <a:buNone/>
              <a:defRPr sz="4200"/>
            </a:lvl3pPr>
            <a:lvl4pPr lvl="3" algn="ctr">
              <a:spcBef>
                <a:spcPts val="0"/>
              </a:spcBef>
              <a:buSzPts val="4200"/>
              <a:buNone/>
              <a:defRPr sz="4200"/>
            </a:lvl4pPr>
            <a:lvl5pPr lvl="4" algn="ctr">
              <a:spcBef>
                <a:spcPts val="0"/>
              </a:spcBef>
              <a:buSzPts val="4200"/>
              <a:buNone/>
              <a:defRPr sz="4200"/>
            </a:lvl5pPr>
            <a:lvl6pPr lvl="5" algn="ctr">
              <a:spcBef>
                <a:spcPts val="0"/>
              </a:spcBef>
              <a:buSzPts val="4200"/>
              <a:buNone/>
              <a:defRPr sz="4200"/>
            </a:lvl6pPr>
            <a:lvl7pPr lvl="6" algn="ctr">
              <a:spcBef>
                <a:spcPts val="0"/>
              </a:spcBef>
              <a:buSzPts val="4200"/>
              <a:buNone/>
              <a:defRPr sz="4200"/>
            </a:lvl7pPr>
            <a:lvl8pPr lvl="7" algn="ctr">
              <a:spcBef>
                <a:spcPts val="0"/>
              </a:spcBef>
              <a:buSzPts val="4200"/>
              <a:buNone/>
              <a:defRPr sz="4200"/>
            </a:lvl8pPr>
            <a:lvl9pPr lvl="8" algn="ctr">
              <a:spcBef>
                <a:spcPts val="0"/>
              </a:spcBef>
              <a:buSzPts val="4200"/>
              <a:buNone/>
              <a:defRPr sz="4200"/>
            </a:lvl9pPr>
          </a:lstStyle>
          <a:p>
            <a:endParaRPr/>
          </a:p>
        </p:txBody>
      </p:sp>
      <p:sp>
        <p:nvSpPr>
          <p:cNvPr id="43" name="Shape 43"/>
          <p:cNvSpPr txBox="1">
            <a:spLocks noGrp="1"/>
          </p:cNvSpPr>
          <p:nvPr>
            <p:ph type="subTitle" idx="1"/>
          </p:nvPr>
        </p:nvSpPr>
        <p:spPr>
          <a:xfrm>
            <a:off x="265500" y="2845201"/>
            <a:ext cx="4045200" cy="1345500"/>
          </a:xfrm>
          <a:prstGeom prst="rect">
            <a:avLst/>
          </a:prstGeom>
        </p:spPr>
        <p:txBody>
          <a:bodyPr wrap="square" lIns="91425" tIns="91425" rIns="91425" bIns="91425" anchor="t" anchorCtr="0"/>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Shape 44"/>
          <p:cNvSpPr txBox="1">
            <a:spLocks noGrp="1"/>
          </p:cNvSpPr>
          <p:nvPr>
            <p:ph type="body" idx="2"/>
          </p:nvPr>
        </p:nvSpPr>
        <p:spPr>
          <a:xfrm>
            <a:off x="4939500" y="724200"/>
            <a:ext cx="3837000" cy="3695100"/>
          </a:xfrm>
          <a:prstGeom prst="rect">
            <a:avLst/>
          </a:prstGeom>
        </p:spPr>
        <p:txBody>
          <a:bodyPr wrap="square" lIns="91425" tIns="91425" rIns="91425" bIns="91425" anchor="ctr" anchorCtr="0"/>
          <a:lstStyle>
            <a:lvl1pPr lvl="0">
              <a:spcBef>
                <a:spcPts val="0"/>
              </a:spcBef>
              <a:buClr>
                <a:schemeClr val="lt1"/>
              </a:buClr>
              <a:buSzPts val="1800"/>
              <a:buChar char="●"/>
              <a:defRPr>
                <a:solidFill>
                  <a:schemeClr val="lt1"/>
                </a:solidFill>
              </a:defRPr>
            </a:lvl1pPr>
            <a:lvl2pPr lvl="1">
              <a:spcBef>
                <a:spcPts val="0"/>
              </a:spcBef>
              <a:buClr>
                <a:schemeClr val="lt1"/>
              </a:buClr>
              <a:buSzPts val="1400"/>
              <a:buChar char="○"/>
              <a:defRPr>
                <a:solidFill>
                  <a:schemeClr val="lt1"/>
                </a:solidFill>
              </a:defRPr>
            </a:lvl2pPr>
            <a:lvl3pPr lvl="2">
              <a:spcBef>
                <a:spcPts val="0"/>
              </a:spcBef>
              <a:buClr>
                <a:schemeClr val="lt1"/>
              </a:buClr>
              <a:buSzPts val="1400"/>
              <a:buChar char="■"/>
              <a:defRPr>
                <a:solidFill>
                  <a:schemeClr val="lt1"/>
                </a:solidFill>
              </a:defRPr>
            </a:lvl3pPr>
            <a:lvl4pPr lvl="3">
              <a:spcBef>
                <a:spcPts val="0"/>
              </a:spcBef>
              <a:buClr>
                <a:schemeClr val="lt1"/>
              </a:buClr>
              <a:buSzPts val="1400"/>
              <a:buChar char="●"/>
              <a:defRPr>
                <a:solidFill>
                  <a:schemeClr val="lt1"/>
                </a:solidFill>
              </a:defRPr>
            </a:lvl4pPr>
            <a:lvl5pPr lvl="4">
              <a:spcBef>
                <a:spcPts val="0"/>
              </a:spcBef>
              <a:buClr>
                <a:schemeClr val="lt1"/>
              </a:buClr>
              <a:buSzPts val="1400"/>
              <a:buChar char="○"/>
              <a:defRPr>
                <a:solidFill>
                  <a:schemeClr val="lt1"/>
                </a:solidFill>
              </a:defRPr>
            </a:lvl5pPr>
            <a:lvl6pPr lvl="5">
              <a:spcBef>
                <a:spcPts val="0"/>
              </a:spcBef>
              <a:buClr>
                <a:schemeClr val="lt1"/>
              </a:buClr>
              <a:buSzPts val="1400"/>
              <a:buChar char="■"/>
              <a:defRPr>
                <a:solidFill>
                  <a:schemeClr val="lt1"/>
                </a:solidFill>
              </a:defRPr>
            </a:lvl6pPr>
            <a:lvl7pPr lvl="6">
              <a:spcBef>
                <a:spcPts val="0"/>
              </a:spcBef>
              <a:buClr>
                <a:schemeClr val="lt1"/>
              </a:buClr>
              <a:buSzPts val="1400"/>
              <a:buChar char="●"/>
              <a:defRPr>
                <a:solidFill>
                  <a:schemeClr val="lt1"/>
                </a:solidFill>
              </a:defRPr>
            </a:lvl7pPr>
            <a:lvl8pPr lvl="7">
              <a:spcBef>
                <a:spcPts val="0"/>
              </a:spcBef>
              <a:buClr>
                <a:schemeClr val="lt1"/>
              </a:buClr>
              <a:buSzPts val="1400"/>
              <a:buChar char="○"/>
              <a:defRPr>
                <a:solidFill>
                  <a:schemeClr val="lt1"/>
                </a:solidFill>
              </a:defRPr>
            </a:lvl8pPr>
            <a:lvl9pPr lvl="8">
              <a:spcBef>
                <a:spcPts val="0"/>
              </a:spcBef>
              <a:buClr>
                <a:schemeClr val="lt1"/>
              </a:buClr>
              <a:buSzPts val="1400"/>
              <a:buChar char="■"/>
              <a:defRPr>
                <a:solidFill>
                  <a:schemeClr val="lt1"/>
                </a:solidFill>
              </a:defRPr>
            </a:lvl9pPr>
          </a:lstStyle>
          <a:p>
            <a:endParaRPr/>
          </a:p>
        </p:txBody>
      </p:sp>
      <p:sp>
        <p:nvSpPr>
          <p:cNvPr id="45" name="Shape 45"/>
          <p:cNvSpPr txBox="1">
            <a:spLocks noGrp="1"/>
          </p:cNvSpPr>
          <p:nvPr>
            <p:ph type="sldNum" idx="12"/>
          </p:nvPr>
        </p:nvSpPr>
        <p:spPr>
          <a:xfrm>
            <a:off x="8490250" y="4681009"/>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6"/>
        <p:cNvGrpSpPr/>
        <p:nvPr/>
      </p:nvGrpSpPr>
      <p:grpSpPr>
        <a:xfrm>
          <a:off x="0" y="0"/>
          <a:ext cx="0" cy="0"/>
          <a:chOff x="0" y="0"/>
          <a:chExt cx="0" cy="0"/>
        </a:xfrm>
      </p:grpSpPr>
      <p:sp>
        <p:nvSpPr>
          <p:cNvPr id="47" name="Shape 47"/>
          <p:cNvSpPr txBox="1">
            <a:spLocks noGrp="1"/>
          </p:cNvSpPr>
          <p:nvPr>
            <p:ph type="body" idx="1"/>
          </p:nvPr>
        </p:nvSpPr>
        <p:spPr>
          <a:xfrm>
            <a:off x="311700" y="4230575"/>
            <a:ext cx="5998800" cy="605100"/>
          </a:xfrm>
          <a:prstGeom prst="rect">
            <a:avLst/>
          </a:prstGeom>
        </p:spPr>
        <p:txBody>
          <a:bodyPr wrap="square" lIns="91425" tIns="91425" rIns="91425" bIns="91425" anchor="ctr" anchorCtr="0"/>
          <a:lstStyle>
            <a:lvl1pPr lvl="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Shape 48"/>
          <p:cNvSpPr txBox="1">
            <a:spLocks noGrp="1"/>
          </p:cNvSpPr>
          <p:nvPr>
            <p:ph type="sldNum" idx="12"/>
          </p:nvPr>
        </p:nvSpPr>
        <p:spPr>
          <a:xfrm>
            <a:off x="8490250" y="4681009"/>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lvl="0">
              <a:spcBef>
                <a:spcPts val="0"/>
              </a:spcBef>
              <a:buClr>
                <a:schemeClr val="dk1"/>
              </a:buClr>
              <a:buSzPts val="3000"/>
              <a:buFont typeface="Oswald"/>
              <a:buNone/>
              <a:defRPr sz="3000">
                <a:solidFill>
                  <a:schemeClr val="dk1"/>
                </a:solidFill>
                <a:latin typeface="Oswald"/>
                <a:ea typeface="Oswald"/>
                <a:cs typeface="Oswald"/>
                <a:sym typeface="Oswald"/>
              </a:defRPr>
            </a:lvl1pPr>
            <a:lvl2pPr lvl="1">
              <a:spcBef>
                <a:spcPts val="0"/>
              </a:spcBef>
              <a:buClr>
                <a:schemeClr val="dk1"/>
              </a:buClr>
              <a:buSzPts val="3000"/>
              <a:buFont typeface="Oswald"/>
              <a:buNone/>
              <a:defRPr sz="3000">
                <a:solidFill>
                  <a:schemeClr val="dk1"/>
                </a:solidFill>
                <a:latin typeface="Oswald"/>
                <a:ea typeface="Oswald"/>
                <a:cs typeface="Oswald"/>
                <a:sym typeface="Oswald"/>
              </a:defRPr>
            </a:lvl2pPr>
            <a:lvl3pPr lvl="2">
              <a:spcBef>
                <a:spcPts val="0"/>
              </a:spcBef>
              <a:buClr>
                <a:schemeClr val="dk1"/>
              </a:buClr>
              <a:buSzPts val="3000"/>
              <a:buFont typeface="Oswald"/>
              <a:buNone/>
              <a:defRPr sz="3000">
                <a:solidFill>
                  <a:schemeClr val="dk1"/>
                </a:solidFill>
                <a:latin typeface="Oswald"/>
                <a:ea typeface="Oswald"/>
                <a:cs typeface="Oswald"/>
                <a:sym typeface="Oswald"/>
              </a:defRPr>
            </a:lvl3pPr>
            <a:lvl4pPr lvl="3">
              <a:spcBef>
                <a:spcPts val="0"/>
              </a:spcBef>
              <a:buClr>
                <a:schemeClr val="dk1"/>
              </a:buClr>
              <a:buSzPts val="3000"/>
              <a:buFont typeface="Oswald"/>
              <a:buNone/>
              <a:defRPr sz="3000">
                <a:solidFill>
                  <a:schemeClr val="dk1"/>
                </a:solidFill>
                <a:latin typeface="Oswald"/>
                <a:ea typeface="Oswald"/>
                <a:cs typeface="Oswald"/>
                <a:sym typeface="Oswald"/>
              </a:defRPr>
            </a:lvl4pPr>
            <a:lvl5pPr lvl="4">
              <a:spcBef>
                <a:spcPts val="0"/>
              </a:spcBef>
              <a:buClr>
                <a:schemeClr val="dk1"/>
              </a:buClr>
              <a:buSzPts val="3000"/>
              <a:buFont typeface="Oswald"/>
              <a:buNone/>
              <a:defRPr sz="3000">
                <a:solidFill>
                  <a:schemeClr val="dk1"/>
                </a:solidFill>
                <a:latin typeface="Oswald"/>
                <a:ea typeface="Oswald"/>
                <a:cs typeface="Oswald"/>
                <a:sym typeface="Oswald"/>
              </a:defRPr>
            </a:lvl5pPr>
            <a:lvl6pPr lvl="5">
              <a:spcBef>
                <a:spcPts val="0"/>
              </a:spcBef>
              <a:buClr>
                <a:schemeClr val="dk1"/>
              </a:buClr>
              <a:buSzPts val="3000"/>
              <a:buFont typeface="Oswald"/>
              <a:buNone/>
              <a:defRPr sz="3000">
                <a:solidFill>
                  <a:schemeClr val="dk1"/>
                </a:solidFill>
                <a:latin typeface="Oswald"/>
                <a:ea typeface="Oswald"/>
                <a:cs typeface="Oswald"/>
                <a:sym typeface="Oswald"/>
              </a:defRPr>
            </a:lvl6pPr>
            <a:lvl7pPr lvl="6">
              <a:spcBef>
                <a:spcPts val="0"/>
              </a:spcBef>
              <a:buClr>
                <a:schemeClr val="dk1"/>
              </a:buClr>
              <a:buSzPts val="3000"/>
              <a:buFont typeface="Oswald"/>
              <a:buNone/>
              <a:defRPr sz="3000">
                <a:solidFill>
                  <a:schemeClr val="dk1"/>
                </a:solidFill>
                <a:latin typeface="Oswald"/>
                <a:ea typeface="Oswald"/>
                <a:cs typeface="Oswald"/>
                <a:sym typeface="Oswald"/>
              </a:defRPr>
            </a:lvl7pPr>
            <a:lvl8pPr lvl="7">
              <a:spcBef>
                <a:spcPts val="0"/>
              </a:spcBef>
              <a:buClr>
                <a:schemeClr val="dk1"/>
              </a:buClr>
              <a:buSzPts val="3000"/>
              <a:buFont typeface="Oswald"/>
              <a:buNone/>
              <a:defRPr sz="3000">
                <a:solidFill>
                  <a:schemeClr val="dk1"/>
                </a:solidFill>
                <a:latin typeface="Oswald"/>
                <a:ea typeface="Oswald"/>
                <a:cs typeface="Oswald"/>
                <a:sym typeface="Oswald"/>
              </a:defRPr>
            </a:lvl8pPr>
            <a:lvl9pPr lvl="8">
              <a:spcBef>
                <a:spcPts val="0"/>
              </a:spcBef>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lvl="0">
              <a:lnSpc>
                <a:spcPct val="115000"/>
              </a:lnSpc>
              <a:spcBef>
                <a:spcPts val="0"/>
              </a:spcBef>
              <a:spcAft>
                <a:spcPts val="1600"/>
              </a:spcAft>
              <a:buClr>
                <a:schemeClr val="accent3"/>
              </a:buClr>
              <a:buSzPts val="1800"/>
              <a:buFont typeface="Average"/>
              <a:buChar char="●"/>
              <a:defRPr sz="1800">
                <a:solidFill>
                  <a:schemeClr val="accent3"/>
                </a:solidFill>
                <a:latin typeface="Average"/>
                <a:ea typeface="Average"/>
                <a:cs typeface="Average"/>
                <a:sym typeface="Average"/>
              </a:defRPr>
            </a:lvl1pPr>
            <a:lvl2pPr lvl="1">
              <a:lnSpc>
                <a:spcPct val="115000"/>
              </a:lnSpc>
              <a:spcBef>
                <a:spcPts val="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2pPr>
            <a:lvl3pPr lvl="2">
              <a:lnSpc>
                <a:spcPct val="115000"/>
              </a:lnSpc>
              <a:spcBef>
                <a:spcPts val="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3pPr>
            <a:lvl4pPr lvl="3">
              <a:lnSpc>
                <a:spcPct val="115000"/>
              </a:lnSpc>
              <a:spcBef>
                <a:spcPts val="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4pPr>
            <a:lvl5pPr lvl="4">
              <a:lnSpc>
                <a:spcPct val="115000"/>
              </a:lnSpc>
              <a:spcBef>
                <a:spcPts val="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5pPr>
            <a:lvl6pPr lvl="5">
              <a:lnSpc>
                <a:spcPct val="115000"/>
              </a:lnSpc>
              <a:spcBef>
                <a:spcPts val="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6pPr>
            <a:lvl7pPr lvl="6">
              <a:lnSpc>
                <a:spcPct val="115000"/>
              </a:lnSpc>
              <a:spcBef>
                <a:spcPts val="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7pPr>
            <a:lvl8pPr lvl="7">
              <a:lnSpc>
                <a:spcPct val="115000"/>
              </a:lnSpc>
              <a:spcBef>
                <a:spcPts val="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8pPr>
            <a:lvl9pPr lvl="8">
              <a:lnSpc>
                <a:spcPct val="115000"/>
              </a:lnSpc>
              <a:spcBef>
                <a:spcPts val="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Shape 8"/>
          <p:cNvSpPr txBox="1">
            <a:spLocks noGrp="1"/>
          </p:cNvSpPr>
          <p:nvPr>
            <p:ph type="sldNum" idx="12"/>
          </p:nvPr>
        </p:nvSpPr>
        <p:spPr>
          <a:xfrm>
            <a:off x="8490250" y="4681009"/>
            <a:ext cx="548700" cy="393600"/>
          </a:xfrm>
          <a:prstGeom prst="rect">
            <a:avLst/>
          </a:prstGeom>
          <a:noFill/>
          <a:ln>
            <a:noFill/>
          </a:ln>
        </p:spPr>
        <p:txBody>
          <a:bodyPr wrap="square" lIns="91425" tIns="91425" rIns="91425" bIns="91425" anchor="ctr" anchorCtr="0">
            <a:noAutofit/>
          </a:bodyPr>
          <a:lstStyle/>
          <a:p>
            <a:pPr marL="0" lvl="0" indent="0" algn="r">
              <a:spcBef>
                <a:spcPts val="0"/>
              </a:spcBef>
              <a:buNone/>
            </a:pPr>
            <a:fld id="{00000000-1234-1234-1234-123412341234}" type="slidenum">
              <a:rPr lang="en" sz="1000">
                <a:solidFill>
                  <a:schemeClr val="accent3"/>
                </a:solidFill>
                <a:latin typeface="Average"/>
                <a:ea typeface="Average"/>
                <a:cs typeface="Average"/>
                <a:sym typeface="Average"/>
              </a:rPr>
              <a:t>‹#›</a:t>
            </a:fld>
            <a:endParaRPr lang="en" sz="1000">
              <a:solidFill>
                <a:schemeClr val="accent3"/>
              </a:solidFill>
              <a:latin typeface="Average"/>
              <a:ea typeface="Average"/>
              <a:cs typeface="Average"/>
              <a:sym typeface="Average"/>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goo.gl/or6sh6"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ctrTitle"/>
          </p:nvPr>
        </p:nvSpPr>
        <p:spPr>
          <a:xfrm>
            <a:off x="671258" y="990800"/>
            <a:ext cx="7801500" cy="1730100"/>
          </a:xfrm>
          <a:prstGeom prst="rect">
            <a:avLst/>
          </a:prstGeom>
        </p:spPr>
        <p:txBody>
          <a:bodyPr wrap="square" lIns="91425" tIns="91425" rIns="91425" bIns="91425" anchor="b" anchorCtr="0">
            <a:noAutofit/>
          </a:bodyPr>
          <a:lstStyle/>
          <a:p>
            <a:pPr marL="0" lvl="0" indent="-69850" rtl="0">
              <a:spcBef>
                <a:spcPts val="0"/>
              </a:spcBef>
              <a:buClr>
                <a:srgbClr val="000000"/>
              </a:buClr>
              <a:buSzPts val="1100"/>
              <a:buFont typeface="Arial"/>
              <a:buNone/>
            </a:pPr>
            <a:r>
              <a:rPr lang="en" sz="4000" b="1" dirty="0">
                <a:latin typeface="Montserrat"/>
                <a:ea typeface="Montserrat"/>
                <a:cs typeface="Montserrat"/>
                <a:sym typeface="Montserrat"/>
              </a:rPr>
              <a:t>µCoaching</a:t>
            </a:r>
          </a:p>
        </p:txBody>
      </p:sp>
      <p:sp>
        <p:nvSpPr>
          <p:cNvPr id="60" name="Shape 60"/>
          <p:cNvSpPr txBox="1">
            <a:spLocks noGrp="1"/>
          </p:cNvSpPr>
          <p:nvPr>
            <p:ph type="subTitle" idx="1"/>
          </p:nvPr>
        </p:nvSpPr>
        <p:spPr>
          <a:xfrm>
            <a:off x="671250" y="3174876"/>
            <a:ext cx="7801500" cy="792600"/>
          </a:xfrm>
          <a:prstGeom prst="rect">
            <a:avLst/>
          </a:prstGeom>
        </p:spPr>
        <p:txBody>
          <a:bodyPr wrap="square" lIns="91425" tIns="91425" rIns="91425" bIns="91425" anchor="t" anchorCtr="0">
            <a:noAutofit/>
          </a:bodyPr>
          <a:lstStyle/>
          <a:p>
            <a:pPr marL="0" lvl="0" indent="0" rtl="0">
              <a:spcBef>
                <a:spcPts val="0"/>
              </a:spcBef>
              <a:buNone/>
            </a:pPr>
            <a:r>
              <a:rPr lang="en" sz="2400" i="1" dirty="0">
                <a:solidFill>
                  <a:srgbClr val="82C7A5"/>
                </a:solidFill>
                <a:latin typeface="Montserrat"/>
                <a:ea typeface="Montserrat"/>
                <a:cs typeface="Montserrat"/>
                <a:sym typeface="Montserrat"/>
              </a:rPr>
              <a:t>When goals become reality...</a:t>
            </a:r>
          </a:p>
        </p:txBody>
      </p:sp>
      <p:sp>
        <p:nvSpPr>
          <p:cNvPr id="61" name="Shape 61"/>
          <p:cNvSpPr txBox="1"/>
          <p:nvPr/>
        </p:nvSpPr>
        <p:spPr>
          <a:xfrm>
            <a:off x="5083950" y="3924925"/>
            <a:ext cx="3470700" cy="506100"/>
          </a:xfrm>
          <a:prstGeom prst="rect">
            <a:avLst/>
          </a:prstGeom>
          <a:noFill/>
          <a:ln>
            <a:noFill/>
          </a:ln>
        </p:spPr>
        <p:txBody>
          <a:bodyPr wrap="square" lIns="91425" tIns="91425" rIns="91425" bIns="91425" anchor="t" anchorCtr="0">
            <a:noAutofit/>
          </a:bodyPr>
          <a:lstStyle/>
          <a:p>
            <a:pPr marL="0" lvl="0" indent="0" rtl="0">
              <a:spcBef>
                <a:spcPts val="0"/>
              </a:spcBef>
              <a:buNone/>
            </a:pPr>
            <a:r>
              <a:rPr lang="en" sz="1000" dirty="0">
                <a:solidFill>
                  <a:srgbClr val="FFFFFF"/>
                </a:solidFill>
                <a:latin typeface="Verdana"/>
                <a:ea typeface="Verdana"/>
                <a:cs typeface="Verdana"/>
                <a:sym typeface="Verdana"/>
              </a:rPr>
              <a:t>Filip Gulán, Jan Herec, Marek Marušic</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311700" y="445025"/>
            <a:ext cx="8520600" cy="572700"/>
          </a:xfrm>
          <a:prstGeom prst="rect">
            <a:avLst/>
          </a:prstGeom>
        </p:spPr>
        <p:txBody>
          <a:bodyPr wrap="square" lIns="91425" tIns="91425" rIns="91425" bIns="91425" anchor="t" anchorCtr="0">
            <a:noAutofit/>
          </a:bodyPr>
          <a:lstStyle/>
          <a:p>
            <a:pPr marL="0" lvl="0" indent="0" rtl="0">
              <a:spcBef>
                <a:spcPts val="0"/>
              </a:spcBef>
              <a:buNone/>
            </a:pPr>
            <a:r>
              <a:rPr lang="en" dirty="0">
                <a:latin typeface="Arial Narrow" panose="020B0606020202030204" pitchFamily="34" charset="0"/>
                <a:cs typeface="Carlito" panose="020F0502020204030204" pitchFamily="34" charset="0"/>
              </a:rPr>
              <a:t>App purpose and capabilities</a:t>
            </a:r>
          </a:p>
        </p:txBody>
      </p:sp>
      <p:sp>
        <p:nvSpPr>
          <p:cNvPr id="67" name="Shape 67"/>
          <p:cNvSpPr txBox="1">
            <a:spLocks noGrp="1"/>
          </p:cNvSpPr>
          <p:nvPr>
            <p:ph type="body" idx="1"/>
          </p:nvPr>
        </p:nvSpPr>
        <p:spPr>
          <a:xfrm>
            <a:off x="311700" y="1152475"/>
            <a:ext cx="8520600" cy="3416400"/>
          </a:xfrm>
          <a:prstGeom prst="rect">
            <a:avLst/>
          </a:prstGeom>
        </p:spPr>
        <p:txBody>
          <a:bodyPr wrap="square" lIns="91425" tIns="91425" rIns="91425" bIns="91425" anchor="t" anchorCtr="0">
            <a:noAutofit/>
          </a:bodyPr>
          <a:lstStyle/>
          <a:p>
            <a:pPr marL="457200" lvl="0" indent="-342900" rtl="0">
              <a:spcBef>
                <a:spcPts val="0"/>
              </a:spcBef>
              <a:spcAft>
                <a:spcPts val="0"/>
              </a:spcAft>
              <a:buSzPts val="1800"/>
              <a:buChar char="●"/>
            </a:pPr>
            <a:r>
              <a:rPr lang="en" dirty="0">
                <a:latin typeface="Calibri" panose="020F0502020204030204" pitchFamily="34" charset="0"/>
                <a:cs typeface="Calibri" panose="020F0502020204030204" pitchFamily="34" charset="0"/>
              </a:rPr>
              <a:t>App is platform for micro-coaching</a:t>
            </a:r>
          </a:p>
          <a:p>
            <a:pPr marL="457200" lvl="0" indent="-342900" rtl="0">
              <a:spcBef>
                <a:spcPts val="0"/>
              </a:spcBef>
              <a:spcAft>
                <a:spcPts val="0"/>
              </a:spcAft>
              <a:buSzPts val="1800"/>
              <a:buChar char="●"/>
            </a:pPr>
            <a:r>
              <a:rPr lang="en" dirty="0">
                <a:latin typeface="Calibri" panose="020F0502020204030204" pitchFamily="34" charset="0"/>
                <a:cs typeface="Calibri" panose="020F0502020204030204" pitchFamily="34" charset="0"/>
              </a:rPr>
              <a:t>Two app modes: performer and coach</a:t>
            </a:r>
          </a:p>
          <a:p>
            <a:pPr marL="457200" lvl="0" indent="-342900" rtl="0">
              <a:spcBef>
                <a:spcPts val="0"/>
              </a:spcBef>
              <a:buSzPts val="1800"/>
              <a:buChar char="●"/>
            </a:pPr>
            <a:r>
              <a:rPr lang="en" dirty="0">
                <a:latin typeface="Calibri" panose="020F0502020204030204" pitchFamily="34" charset="0"/>
                <a:cs typeface="Calibri" panose="020F0502020204030204" pitchFamily="34" charset="0"/>
              </a:rPr>
              <a:t>Performer is pushed towards by coach (mostly his friend) to achieve his goal</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Shape 72"/>
          <p:cNvSpPr txBox="1">
            <a:spLocks noGrp="1"/>
          </p:cNvSpPr>
          <p:nvPr>
            <p:ph type="title"/>
          </p:nvPr>
        </p:nvSpPr>
        <p:spPr>
          <a:xfrm>
            <a:off x="311700" y="445025"/>
            <a:ext cx="8520600" cy="572700"/>
          </a:xfrm>
          <a:prstGeom prst="rect">
            <a:avLst/>
          </a:prstGeom>
        </p:spPr>
        <p:txBody>
          <a:bodyPr wrap="square" lIns="91425" tIns="91425" rIns="91425" bIns="91425" anchor="t" anchorCtr="0">
            <a:noAutofit/>
          </a:bodyPr>
          <a:lstStyle/>
          <a:p>
            <a:pPr marL="0" lvl="0" indent="0" rtl="0">
              <a:spcBef>
                <a:spcPts val="0"/>
              </a:spcBef>
              <a:buNone/>
            </a:pPr>
            <a:r>
              <a:rPr lang="en" sz="6000" dirty="0">
                <a:latin typeface="Arial Narrow" panose="020B0606020202030204" pitchFamily="34" charset="0"/>
                <a:cs typeface="Calibri" panose="020F0502020204030204" pitchFamily="34" charset="0"/>
              </a:rPr>
              <a:t>Use cases</a:t>
            </a:r>
          </a:p>
        </p:txBody>
      </p:sp>
      <p:sp>
        <p:nvSpPr>
          <p:cNvPr id="73" name="Shape 73"/>
          <p:cNvSpPr txBox="1">
            <a:spLocks noGrp="1"/>
          </p:cNvSpPr>
          <p:nvPr>
            <p:ph type="body" idx="1"/>
          </p:nvPr>
        </p:nvSpPr>
        <p:spPr>
          <a:xfrm>
            <a:off x="311700" y="1152475"/>
            <a:ext cx="8520600" cy="3416400"/>
          </a:xfrm>
          <a:prstGeom prst="rect">
            <a:avLst/>
          </a:prstGeom>
        </p:spPr>
        <p:txBody>
          <a:bodyPr wrap="square" lIns="91425" tIns="91425" rIns="91425" bIns="91425" anchor="t" anchorCtr="0">
            <a:noAutofit/>
          </a:bodyPr>
          <a:lstStyle/>
          <a:p>
            <a:pPr marL="0" lvl="0" indent="0" rtl="0">
              <a:spcBef>
                <a:spcPts val="0"/>
              </a:spcBef>
              <a:buNone/>
            </a:pPr>
            <a:endParaRPr/>
          </a:p>
          <a:p>
            <a:pPr marL="0" lvl="0" indent="0" rtl="0">
              <a:spcBef>
                <a:spcPts val="0"/>
              </a:spcBef>
              <a:buNone/>
            </a:pPr>
            <a:endParaRPr sz="950" dirty="0">
              <a:solidFill>
                <a:srgbClr val="222222"/>
              </a:solidFill>
              <a:highlight>
                <a:srgbClr val="FFFFFF"/>
              </a:highlight>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311700" y="302375"/>
            <a:ext cx="8520600" cy="544500"/>
          </a:xfrm>
          <a:prstGeom prst="rect">
            <a:avLst/>
          </a:prstGeom>
        </p:spPr>
        <p:txBody>
          <a:bodyPr wrap="square" lIns="91425" tIns="91425" rIns="91425" bIns="91425" anchor="t" anchorCtr="0">
            <a:noAutofit/>
          </a:bodyPr>
          <a:lstStyle/>
          <a:p>
            <a:pPr marL="0" lvl="0" indent="0" rtl="0">
              <a:spcBef>
                <a:spcPts val="0"/>
              </a:spcBef>
              <a:buNone/>
            </a:pPr>
            <a:r>
              <a:rPr lang="en" sz="2400" dirty="0">
                <a:latin typeface="Arial Narrow" panose="020B0606020202030204" pitchFamily="34" charset="0"/>
                <a:cs typeface="Calibri" panose="020F0502020204030204" pitchFamily="34" charset="0"/>
              </a:rPr>
              <a:t>1: </a:t>
            </a:r>
            <a:r>
              <a:rPr lang="en" sz="2400" dirty="0">
                <a:solidFill>
                  <a:schemeClr val="accent5"/>
                </a:solidFill>
                <a:latin typeface="Arial Narrow" panose="020B0606020202030204" pitchFamily="34" charset="0"/>
                <a:cs typeface="Calibri" panose="020F0502020204030204" pitchFamily="34" charset="0"/>
              </a:rPr>
              <a:t>First app launching &amp; goal creating</a:t>
            </a:r>
          </a:p>
        </p:txBody>
      </p:sp>
      <p:sp>
        <p:nvSpPr>
          <p:cNvPr id="79" name="Shape 79"/>
          <p:cNvSpPr txBox="1">
            <a:spLocks noGrp="1"/>
          </p:cNvSpPr>
          <p:nvPr>
            <p:ph type="body" idx="1"/>
          </p:nvPr>
        </p:nvSpPr>
        <p:spPr>
          <a:xfrm>
            <a:off x="311700" y="1152475"/>
            <a:ext cx="8520600" cy="3416400"/>
          </a:xfrm>
          <a:prstGeom prst="rect">
            <a:avLst/>
          </a:prstGeom>
        </p:spPr>
        <p:txBody>
          <a:bodyPr wrap="square" lIns="91425" tIns="91425" rIns="91425" bIns="91425" anchor="t" anchorCtr="0">
            <a:noAutofit/>
          </a:bodyPr>
          <a:lstStyle/>
          <a:p>
            <a:pPr marL="0" lvl="0" indent="0" rtl="0">
              <a:spcBef>
                <a:spcPts val="0"/>
              </a:spcBef>
              <a:buNone/>
            </a:pPr>
            <a:r>
              <a:rPr lang="en"/>
              <a:t> </a:t>
            </a:r>
          </a:p>
        </p:txBody>
      </p:sp>
      <p:pic>
        <p:nvPicPr>
          <p:cNvPr id="3" name="20171211_124142">
            <a:hlinkClick r:id="" action="ppaction://media"/>
            <a:extLst>
              <a:ext uri="{FF2B5EF4-FFF2-40B4-BE49-F238E27FC236}">
                <a16:creationId xmlns:a16="http://schemas.microsoft.com/office/drawing/2014/main" id="{86EE1F9D-D211-4BC8-998B-1FFB55FA143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57307" y="0"/>
            <a:ext cx="2894013"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61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Shape 86"/>
          <p:cNvSpPr txBox="1">
            <a:spLocks noGrp="1"/>
          </p:cNvSpPr>
          <p:nvPr>
            <p:ph type="title"/>
          </p:nvPr>
        </p:nvSpPr>
        <p:spPr>
          <a:xfrm>
            <a:off x="311700" y="308345"/>
            <a:ext cx="8520600" cy="572700"/>
          </a:xfrm>
          <a:prstGeom prst="rect">
            <a:avLst/>
          </a:prstGeom>
        </p:spPr>
        <p:txBody>
          <a:bodyPr wrap="square" lIns="91425" tIns="91425" rIns="91425" bIns="91425" anchor="t" anchorCtr="0">
            <a:noAutofit/>
          </a:bodyPr>
          <a:lstStyle/>
          <a:p>
            <a:pPr marL="0" lvl="0" indent="0">
              <a:spcBef>
                <a:spcPts val="0"/>
              </a:spcBef>
              <a:buNone/>
            </a:pPr>
            <a:r>
              <a:rPr lang="en" sz="2400" dirty="0">
                <a:latin typeface="Arial Narrow" panose="020B0606020202030204" pitchFamily="34" charset="0"/>
              </a:rPr>
              <a:t>2: </a:t>
            </a:r>
            <a:r>
              <a:rPr lang="en" sz="2400" dirty="0">
                <a:solidFill>
                  <a:schemeClr val="accent5"/>
                </a:solidFill>
                <a:latin typeface="Arial Narrow" panose="020B0606020202030204" pitchFamily="34" charset="0"/>
              </a:rPr>
              <a:t>Performer mode capabilities</a:t>
            </a:r>
          </a:p>
        </p:txBody>
      </p:sp>
      <p:pic>
        <p:nvPicPr>
          <p:cNvPr id="2" name="20171211_122444">
            <a:hlinkClick r:id="" action="ppaction://media"/>
            <a:extLst>
              <a:ext uri="{FF2B5EF4-FFF2-40B4-BE49-F238E27FC236}">
                <a16:creationId xmlns:a16="http://schemas.microsoft.com/office/drawing/2014/main" id="{86068038-9776-4BB9-A460-B7B6C7F52C3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25408" y="0"/>
            <a:ext cx="2894013"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37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Shape 93"/>
          <p:cNvSpPr txBox="1">
            <a:spLocks noGrp="1"/>
          </p:cNvSpPr>
          <p:nvPr>
            <p:ph type="title"/>
          </p:nvPr>
        </p:nvSpPr>
        <p:spPr>
          <a:xfrm>
            <a:off x="311700" y="310356"/>
            <a:ext cx="8520600" cy="572700"/>
          </a:xfrm>
          <a:prstGeom prst="rect">
            <a:avLst/>
          </a:prstGeom>
        </p:spPr>
        <p:txBody>
          <a:bodyPr wrap="square" lIns="91425" tIns="91425" rIns="91425" bIns="91425" anchor="t" anchorCtr="0">
            <a:noAutofit/>
          </a:bodyPr>
          <a:lstStyle/>
          <a:p>
            <a:pPr marL="0" lvl="0" indent="0" rtl="0">
              <a:spcBef>
                <a:spcPts val="0"/>
              </a:spcBef>
              <a:buNone/>
            </a:pPr>
            <a:r>
              <a:rPr lang="en" sz="2400" dirty="0">
                <a:latin typeface="Arial Narrow" panose="020B0606020202030204" pitchFamily="34" charset="0"/>
              </a:rPr>
              <a:t>3: </a:t>
            </a:r>
            <a:r>
              <a:rPr lang="en" sz="2400" dirty="0">
                <a:solidFill>
                  <a:schemeClr val="accent5"/>
                </a:solidFill>
                <a:latin typeface="Arial Narrow" panose="020B0606020202030204" pitchFamily="34" charset="0"/>
              </a:rPr>
              <a:t>Coach mode capabilities</a:t>
            </a:r>
          </a:p>
        </p:txBody>
      </p:sp>
      <p:pic>
        <p:nvPicPr>
          <p:cNvPr id="2" name="20171211_123342">
            <a:hlinkClick r:id="" action="ppaction://media"/>
            <a:extLst>
              <a:ext uri="{FF2B5EF4-FFF2-40B4-BE49-F238E27FC236}">
                <a16:creationId xmlns:a16="http://schemas.microsoft.com/office/drawing/2014/main" id="{7611BCE0-1330-4FE5-93A9-BE9A8CD56BE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84651" y="0"/>
            <a:ext cx="2894013"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26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311700" y="445025"/>
            <a:ext cx="8520600" cy="572700"/>
          </a:xfrm>
          <a:prstGeom prst="rect">
            <a:avLst/>
          </a:prstGeom>
        </p:spPr>
        <p:txBody>
          <a:bodyPr wrap="square" lIns="91425" tIns="91425" rIns="91425" bIns="91425" anchor="t" anchorCtr="0">
            <a:noAutofit/>
          </a:bodyPr>
          <a:lstStyle/>
          <a:p>
            <a:pPr marL="0" lvl="0" indent="0" rtl="0">
              <a:spcBef>
                <a:spcPts val="0"/>
              </a:spcBef>
              <a:buNone/>
            </a:pPr>
            <a:r>
              <a:rPr lang="en" dirty="0">
                <a:latin typeface="Arial Narrow" panose="020B0606020202030204" pitchFamily="34" charset="0"/>
                <a:cs typeface="Calibri" panose="020F0502020204030204" pitchFamily="34" charset="0"/>
              </a:rPr>
              <a:t>Technical background</a:t>
            </a:r>
          </a:p>
        </p:txBody>
      </p:sp>
      <p:sp>
        <p:nvSpPr>
          <p:cNvPr id="101" name="Shape 101"/>
          <p:cNvSpPr txBox="1">
            <a:spLocks noGrp="1"/>
          </p:cNvSpPr>
          <p:nvPr>
            <p:ph type="body" idx="1"/>
          </p:nvPr>
        </p:nvSpPr>
        <p:spPr>
          <a:xfrm>
            <a:off x="311700" y="1152475"/>
            <a:ext cx="5078400" cy="3416400"/>
          </a:xfrm>
          <a:prstGeom prst="rect">
            <a:avLst/>
          </a:prstGeom>
        </p:spPr>
        <p:txBody>
          <a:bodyPr wrap="square" lIns="91425" tIns="91425" rIns="91425" bIns="91425" anchor="t" anchorCtr="0">
            <a:noAutofit/>
          </a:bodyPr>
          <a:lstStyle/>
          <a:p>
            <a:pPr marL="457200" lvl="0" indent="-342900" rtl="0">
              <a:spcBef>
                <a:spcPts val="0"/>
              </a:spcBef>
              <a:spcAft>
                <a:spcPts val="0"/>
              </a:spcAft>
              <a:buSzPts val="1800"/>
              <a:buChar char="●"/>
            </a:pPr>
            <a:r>
              <a:rPr lang="en" dirty="0">
                <a:latin typeface="Calibri" panose="020F0502020204030204" pitchFamily="34" charset="0"/>
                <a:cs typeface="Calibri" panose="020F0502020204030204" pitchFamily="34" charset="0"/>
              </a:rPr>
              <a:t>Android </a:t>
            </a:r>
          </a:p>
          <a:p>
            <a:pPr marL="457200" lvl="0" indent="-342900" rtl="0">
              <a:spcBef>
                <a:spcPts val="0"/>
              </a:spcBef>
              <a:spcAft>
                <a:spcPts val="0"/>
              </a:spcAft>
              <a:buSzPts val="1800"/>
              <a:buChar char="●"/>
            </a:pPr>
            <a:r>
              <a:rPr lang="en" dirty="0">
                <a:latin typeface="Calibri" panose="020F0502020204030204" pitchFamily="34" charset="0"/>
                <a:cs typeface="Calibri" panose="020F0502020204030204" pitchFamily="34" charset="0"/>
              </a:rPr>
              <a:t>Kotlin </a:t>
            </a:r>
          </a:p>
          <a:p>
            <a:pPr marL="457200" lvl="0" indent="-342900" rtl="0">
              <a:spcBef>
                <a:spcPts val="0"/>
              </a:spcBef>
              <a:spcAft>
                <a:spcPts val="0"/>
              </a:spcAft>
              <a:buSzPts val="1800"/>
              <a:buChar char="●"/>
            </a:pPr>
            <a:r>
              <a:rPr lang="en" dirty="0">
                <a:latin typeface="Calibri" panose="020F0502020204030204" pitchFamily="34" charset="0"/>
                <a:cs typeface="Calibri" panose="020F0502020204030204" pitchFamily="34" charset="0"/>
              </a:rPr>
              <a:t>Firebase realtime database </a:t>
            </a:r>
          </a:p>
          <a:p>
            <a:pPr marL="914400" lvl="1" indent="-342900" rtl="0">
              <a:spcBef>
                <a:spcPts val="0"/>
              </a:spcBef>
              <a:buSzPts val="1800"/>
              <a:buChar char="○"/>
            </a:pPr>
            <a:r>
              <a:rPr lang="en" sz="1800" dirty="0">
                <a:latin typeface="Calibri" panose="020F0502020204030204" pitchFamily="34" charset="0"/>
                <a:cs typeface="Calibri" panose="020F0502020204030204" pitchFamily="34" charset="0"/>
              </a:rPr>
              <a:t>data is stored as JSON and synchronized in realtime to every connected client</a:t>
            </a:r>
          </a:p>
        </p:txBody>
      </p:sp>
      <p:pic>
        <p:nvPicPr>
          <p:cNvPr id="102" name="Shape 102"/>
          <p:cNvPicPr preferRelativeResize="0"/>
          <p:nvPr/>
        </p:nvPicPr>
        <p:blipFill>
          <a:blip r:embed="rId3">
            <a:alphaModFix/>
          </a:blip>
          <a:stretch>
            <a:fillRect/>
          </a:stretch>
        </p:blipFill>
        <p:spPr>
          <a:xfrm>
            <a:off x="5390100" y="1017725"/>
            <a:ext cx="3573850" cy="2234049"/>
          </a:xfrm>
          <a:prstGeom prst="rect">
            <a:avLst/>
          </a:prstGeom>
          <a:noFill/>
          <a:ln>
            <a:noFill/>
          </a:ln>
        </p:spPr>
      </p:pic>
      <p:pic>
        <p:nvPicPr>
          <p:cNvPr id="103" name="Shape 103"/>
          <p:cNvPicPr preferRelativeResize="0"/>
          <p:nvPr/>
        </p:nvPicPr>
        <p:blipFill>
          <a:blip r:embed="rId4">
            <a:alphaModFix/>
          </a:blip>
          <a:stretch>
            <a:fillRect/>
          </a:stretch>
        </p:blipFill>
        <p:spPr>
          <a:xfrm>
            <a:off x="5390100" y="3493275"/>
            <a:ext cx="2085645" cy="1001126"/>
          </a:xfrm>
          <a:prstGeom prst="rect">
            <a:avLst/>
          </a:prstGeom>
          <a:noFill/>
          <a:ln>
            <a:noFill/>
          </a:ln>
        </p:spPr>
      </p:pic>
      <p:pic>
        <p:nvPicPr>
          <p:cNvPr id="104" name="Shape 104"/>
          <p:cNvPicPr preferRelativeResize="0"/>
          <p:nvPr/>
        </p:nvPicPr>
        <p:blipFill>
          <a:blip r:embed="rId5">
            <a:alphaModFix/>
          </a:blip>
          <a:stretch>
            <a:fillRect/>
          </a:stretch>
        </p:blipFill>
        <p:spPr>
          <a:xfrm>
            <a:off x="7790150" y="3493275"/>
            <a:ext cx="1173800" cy="1173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Shape 109"/>
          <p:cNvSpPr txBox="1">
            <a:spLocks noGrp="1"/>
          </p:cNvSpPr>
          <p:nvPr>
            <p:ph type="title"/>
          </p:nvPr>
        </p:nvSpPr>
        <p:spPr>
          <a:xfrm>
            <a:off x="311700" y="445025"/>
            <a:ext cx="8520600" cy="572700"/>
          </a:xfrm>
          <a:prstGeom prst="rect">
            <a:avLst/>
          </a:prstGeom>
        </p:spPr>
        <p:txBody>
          <a:bodyPr wrap="square" lIns="91425" tIns="91425" rIns="91425" bIns="91425" anchor="t" anchorCtr="0">
            <a:noAutofit/>
          </a:bodyPr>
          <a:lstStyle/>
          <a:p>
            <a:pPr marL="0" lvl="0" indent="0">
              <a:spcBef>
                <a:spcPts val="0"/>
              </a:spcBef>
              <a:buNone/>
            </a:pPr>
            <a:r>
              <a:rPr lang="en" dirty="0">
                <a:latin typeface="Arial Narrow" panose="020B0606020202030204" pitchFamily="34" charset="0"/>
              </a:rPr>
              <a:t>Gained experiences, what would we do differently</a:t>
            </a:r>
          </a:p>
          <a:p>
            <a:pPr marL="0" lvl="0" indent="0" rtl="0">
              <a:spcBef>
                <a:spcPts val="0"/>
              </a:spcBef>
              <a:buNone/>
            </a:pPr>
            <a:endParaRPr dirty="0"/>
          </a:p>
        </p:txBody>
      </p:sp>
      <p:sp>
        <p:nvSpPr>
          <p:cNvPr id="110" name="Shape 110"/>
          <p:cNvSpPr txBox="1">
            <a:spLocks noGrp="1"/>
          </p:cNvSpPr>
          <p:nvPr>
            <p:ph type="body" idx="1"/>
          </p:nvPr>
        </p:nvSpPr>
        <p:spPr>
          <a:xfrm>
            <a:off x="311700" y="1152475"/>
            <a:ext cx="8520600" cy="3416400"/>
          </a:xfrm>
          <a:prstGeom prst="rect">
            <a:avLst/>
          </a:prstGeom>
        </p:spPr>
        <p:txBody>
          <a:bodyPr wrap="square" lIns="91425" tIns="91425" rIns="91425" bIns="91425" anchor="t" anchorCtr="0">
            <a:noAutofit/>
          </a:bodyPr>
          <a:lstStyle/>
          <a:p>
            <a:pPr marL="457200" lvl="0" indent="-342900" rtl="0">
              <a:spcBef>
                <a:spcPts val="0"/>
              </a:spcBef>
              <a:spcAft>
                <a:spcPts val="0"/>
              </a:spcAft>
              <a:buSzPts val="1800"/>
              <a:buChar char="●"/>
            </a:pPr>
            <a:r>
              <a:rPr lang="en" dirty="0">
                <a:latin typeface="Calibri" panose="020F0502020204030204" pitchFamily="34" charset="0"/>
                <a:cs typeface="Calibri" panose="020F0502020204030204" pitchFamily="34" charset="0"/>
              </a:rPr>
              <a:t>Teamwork really worked :-)</a:t>
            </a:r>
          </a:p>
          <a:p>
            <a:pPr marL="457200" lvl="0" indent="-342900" rtl="0">
              <a:spcBef>
                <a:spcPts val="0"/>
              </a:spcBef>
              <a:spcAft>
                <a:spcPts val="0"/>
              </a:spcAft>
              <a:buSzPts val="1800"/>
              <a:buChar char="●"/>
            </a:pPr>
            <a:r>
              <a:rPr lang="en" dirty="0">
                <a:latin typeface="Calibri" panose="020F0502020204030204" pitchFamily="34" charset="0"/>
                <a:cs typeface="Calibri" panose="020F0502020204030204" pitchFamily="34" charset="0"/>
              </a:rPr>
              <a:t>User evaluation - fixed bugs &amp; adjusted design </a:t>
            </a:r>
          </a:p>
          <a:p>
            <a:pPr marL="457200" lvl="0" indent="-342900" rtl="0">
              <a:spcBef>
                <a:spcPts val="0"/>
              </a:spcBef>
              <a:spcAft>
                <a:spcPts val="0"/>
              </a:spcAft>
              <a:buSzPts val="1800"/>
              <a:buChar char="●"/>
            </a:pPr>
            <a:r>
              <a:rPr lang="en" dirty="0">
                <a:latin typeface="Calibri" panose="020F0502020204030204" pitchFamily="34" charset="0"/>
                <a:cs typeface="Calibri" panose="020F0502020204030204" pitchFamily="34" charset="0"/>
              </a:rPr>
              <a:t>Used technologies</a:t>
            </a:r>
          </a:p>
          <a:p>
            <a:pPr marL="914400" lvl="1" indent="-342900" rtl="0">
              <a:spcBef>
                <a:spcPts val="0"/>
              </a:spcBef>
              <a:spcAft>
                <a:spcPts val="0"/>
              </a:spcAft>
              <a:buSzPts val="1800"/>
              <a:buChar char="○"/>
            </a:pPr>
            <a:r>
              <a:rPr lang="en" sz="1800" b="1" dirty="0">
                <a:latin typeface="Calibri" panose="020F0502020204030204" pitchFamily="34" charset="0"/>
                <a:cs typeface="Calibri" panose="020F0502020204030204" pitchFamily="34" charset="0"/>
              </a:rPr>
              <a:t>Android </a:t>
            </a:r>
            <a:r>
              <a:rPr lang="en" sz="1800" dirty="0">
                <a:latin typeface="Calibri" panose="020F0502020204030204" pitchFamily="34" charset="0"/>
                <a:cs typeface="Calibri" panose="020F0502020204030204" pitchFamily="34" charset="0"/>
              </a:rPr>
              <a:t>- complicated app publishing process, annoying restrictions due Android’s obsession of saving battery </a:t>
            </a:r>
          </a:p>
          <a:p>
            <a:pPr marL="914400" lvl="1" indent="-342900" rtl="0">
              <a:spcBef>
                <a:spcPts val="0"/>
              </a:spcBef>
              <a:spcAft>
                <a:spcPts val="0"/>
              </a:spcAft>
              <a:buSzPts val="1800"/>
              <a:buChar char="○"/>
            </a:pPr>
            <a:r>
              <a:rPr lang="en" sz="1800" b="1" dirty="0">
                <a:latin typeface="Calibri" panose="020F0502020204030204" pitchFamily="34" charset="0"/>
                <a:cs typeface="Calibri" panose="020F0502020204030204" pitchFamily="34" charset="0"/>
              </a:rPr>
              <a:t>Kotlin</a:t>
            </a:r>
            <a:r>
              <a:rPr lang="en" sz="1800" dirty="0">
                <a:latin typeface="Calibri" panose="020F0502020204030204" pitchFamily="34" charset="0"/>
                <a:cs typeface="Calibri" panose="020F0502020204030204" pitchFamily="34" charset="0"/>
              </a:rPr>
              <a:t> - null safety, but missing promises functionality</a:t>
            </a:r>
          </a:p>
          <a:p>
            <a:pPr marL="914400" lvl="1" indent="-342900" rtl="0">
              <a:spcBef>
                <a:spcPts val="0"/>
              </a:spcBef>
              <a:buSzPts val="1800"/>
              <a:buChar char="○"/>
            </a:pPr>
            <a:r>
              <a:rPr lang="en" sz="1800" b="1" dirty="0">
                <a:latin typeface="Calibri" panose="020F0502020204030204" pitchFamily="34" charset="0"/>
                <a:cs typeface="Calibri" panose="020F0502020204030204" pitchFamily="34" charset="0"/>
              </a:rPr>
              <a:t>Firebase</a:t>
            </a:r>
            <a:r>
              <a:rPr lang="en" sz="1800" dirty="0">
                <a:latin typeface="Calibri" panose="020F0502020204030204" pitchFamily="34" charset="0"/>
                <a:cs typeface="Calibri" panose="020F0502020204030204" pitchFamily="34" charset="0"/>
              </a:rPr>
              <a:t> - a lot different experience than the relational databases (json data modelling, asynchronicity - due missing promises in Kotlin we experienced real callback hell)</a:t>
            </a:r>
          </a:p>
          <a:p>
            <a:pPr marL="0" lvl="0" indent="0" rtl="0">
              <a:spcBef>
                <a:spcPts val="0"/>
              </a:spcBef>
              <a:buNone/>
            </a:pPr>
            <a:r>
              <a:rPr lang="en" dirty="0">
                <a:latin typeface="Calibri" panose="020F0502020204030204" pitchFamily="34" charset="0"/>
                <a:cs typeface="Calibri" panose="020F0502020204030204" pitchFamily="34" charset="0"/>
              </a:rPr>
              <a:t>Maybe engaging another developer could help to achieve more goals.</a:t>
            </a:r>
          </a:p>
          <a:p>
            <a:pPr marL="0" lvl="0" indent="0" rtl="0">
              <a:spcBef>
                <a:spcPts val="0"/>
              </a:spcBef>
              <a:buNone/>
            </a:pPr>
            <a:endParaRPr dirty="0"/>
          </a:p>
          <a:p>
            <a:pPr marL="0" lvl="0" indent="0" rtl="0">
              <a:spcBef>
                <a:spcPts val="0"/>
              </a:spcBef>
              <a:buNone/>
            </a:pPr>
            <a:endParaRPr sz="950" dirty="0">
              <a:solidFill>
                <a:srgbClr val="222222"/>
              </a:solidFill>
              <a:highlight>
                <a:srgbClr val="FFFFFF"/>
              </a:highlight>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Shape 115"/>
          <p:cNvSpPr txBox="1">
            <a:spLocks noGrp="1"/>
          </p:cNvSpPr>
          <p:nvPr>
            <p:ph type="title"/>
          </p:nvPr>
        </p:nvSpPr>
        <p:spPr>
          <a:xfrm>
            <a:off x="311700" y="445025"/>
            <a:ext cx="8520600" cy="572700"/>
          </a:xfrm>
          <a:prstGeom prst="rect">
            <a:avLst/>
          </a:prstGeom>
        </p:spPr>
        <p:txBody>
          <a:bodyPr wrap="square" lIns="91425" tIns="91425" rIns="91425" bIns="91425" anchor="t" anchorCtr="0">
            <a:noAutofit/>
          </a:bodyPr>
          <a:lstStyle/>
          <a:p>
            <a:pPr marL="0" lvl="0" indent="0" rtl="0">
              <a:spcBef>
                <a:spcPts val="0"/>
              </a:spcBef>
              <a:buNone/>
            </a:pPr>
            <a:r>
              <a:rPr lang="en" dirty="0">
                <a:latin typeface="Arial Narrow" panose="020B0606020202030204" pitchFamily="34" charset="0"/>
              </a:rPr>
              <a:t>Where you can get this app?</a:t>
            </a:r>
          </a:p>
        </p:txBody>
      </p:sp>
      <p:sp>
        <p:nvSpPr>
          <p:cNvPr id="116" name="Shape 116"/>
          <p:cNvSpPr txBox="1">
            <a:spLocks noGrp="1"/>
          </p:cNvSpPr>
          <p:nvPr>
            <p:ph type="body" idx="1"/>
          </p:nvPr>
        </p:nvSpPr>
        <p:spPr>
          <a:xfrm>
            <a:off x="311700" y="1152475"/>
            <a:ext cx="4740600" cy="3416400"/>
          </a:xfrm>
          <a:prstGeom prst="rect">
            <a:avLst/>
          </a:prstGeom>
        </p:spPr>
        <p:txBody>
          <a:bodyPr wrap="square" lIns="91425" tIns="91425" rIns="91425" bIns="91425" anchor="t" anchorCtr="0">
            <a:noAutofit/>
          </a:bodyPr>
          <a:lstStyle/>
          <a:p>
            <a:pPr marL="457200" lvl="0" indent="-342900" rtl="0">
              <a:spcBef>
                <a:spcPts val="0"/>
              </a:spcBef>
              <a:spcAft>
                <a:spcPts val="0"/>
              </a:spcAft>
              <a:buSzPts val="1800"/>
              <a:buChar char="●"/>
            </a:pPr>
            <a:r>
              <a:rPr lang="en" dirty="0">
                <a:latin typeface="Calibri" panose="020F0502020204030204" pitchFamily="34" charset="0"/>
                <a:cs typeface="Calibri" panose="020F0502020204030204" pitchFamily="34" charset="0"/>
              </a:rPr>
              <a:t>On Google Play!</a:t>
            </a:r>
          </a:p>
          <a:p>
            <a:pPr marL="457200" lvl="0" indent="-342900" rtl="0">
              <a:spcBef>
                <a:spcPts val="0"/>
              </a:spcBef>
              <a:spcAft>
                <a:spcPts val="0"/>
              </a:spcAft>
              <a:buSzPts val="1800"/>
              <a:buChar char="●"/>
            </a:pPr>
            <a:r>
              <a:rPr lang="en" u="sng" dirty="0">
                <a:solidFill>
                  <a:schemeClr val="hlink"/>
                </a:solidFill>
                <a:latin typeface="Calibri" panose="020F0502020204030204" pitchFamily="34" charset="0"/>
                <a:cs typeface="Calibri" panose="020F0502020204030204" pitchFamily="34" charset="0"/>
                <a:hlinkClick r:id="rId3"/>
              </a:rPr>
              <a:t>goo.gl/or6sh6</a:t>
            </a:r>
          </a:p>
          <a:p>
            <a:pPr marL="457200" lvl="0" indent="-342900" rtl="0">
              <a:spcBef>
                <a:spcPts val="0"/>
              </a:spcBef>
              <a:buClr>
                <a:schemeClr val="accent4"/>
              </a:buClr>
              <a:buSzPts val="1800"/>
              <a:buChar char="●"/>
            </a:pPr>
            <a:r>
              <a:rPr lang="en" dirty="0">
                <a:solidFill>
                  <a:schemeClr val="accent4"/>
                </a:solidFill>
                <a:latin typeface="Calibri" panose="020F0502020204030204" pitchFamily="34" charset="0"/>
                <a:cs typeface="Calibri" panose="020F0502020204030204" pitchFamily="34" charset="0"/>
              </a:rPr>
              <a:t>Not bug free yet!</a:t>
            </a:r>
          </a:p>
          <a:p>
            <a:pPr marL="0" lvl="0" indent="0" rtl="0">
              <a:spcBef>
                <a:spcPts val="0"/>
              </a:spcBef>
              <a:buNone/>
            </a:pPr>
            <a:endParaRPr sz="950" dirty="0">
              <a:solidFill>
                <a:srgbClr val="222222"/>
              </a:solidFill>
              <a:highlight>
                <a:srgbClr val="FFFFFF"/>
              </a:highlight>
              <a:latin typeface="Arial"/>
              <a:ea typeface="Arial"/>
              <a:cs typeface="Arial"/>
              <a:sym typeface="Arial"/>
            </a:endParaRPr>
          </a:p>
        </p:txBody>
      </p:sp>
      <p:pic>
        <p:nvPicPr>
          <p:cNvPr id="117" name="Shape 117"/>
          <p:cNvPicPr preferRelativeResize="0"/>
          <p:nvPr/>
        </p:nvPicPr>
        <p:blipFill>
          <a:blip r:embed="rId4">
            <a:alphaModFix/>
          </a:blip>
          <a:stretch>
            <a:fillRect/>
          </a:stretch>
        </p:blipFill>
        <p:spPr>
          <a:xfrm>
            <a:off x="5355066" y="0"/>
            <a:ext cx="2893219" cy="5143501"/>
          </a:xfrm>
          <a:prstGeom prst="rect">
            <a:avLst/>
          </a:prstGeom>
          <a:noFill/>
          <a:ln>
            <a:noFill/>
          </a:ln>
        </p:spPr>
      </p:pic>
      <p:pic>
        <p:nvPicPr>
          <p:cNvPr id="118" name="Shape 118" descr="Preview of your QR Code"/>
          <p:cNvPicPr preferRelativeResize="0"/>
          <p:nvPr/>
        </p:nvPicPr>
        <p:blipFill>
          <a:blip r:embed="rId5">
            <a:alphaModFix/>
          </a:blip>
          <a:stretch>
            <a:fillRect/>
          </a:stretch>
        </p:blipFill>
        <p:spPr>
          <a:xfrm>
            <a:off x="1729500" y="2663875"/>
            <a:ext cx="1905000" cy="1905000"/>
          </a:xfrm>
          <a:prstGeom prst="rect">
            <a:avLst/>
          </a:prstGeom>
          <a:noFill/>
          <a:ln>
            <a:noFill/>
          </a:ln>
        </p:spPr>
      </p:pic>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TotalTime>
  <Words>589</Words>
  <Application>Microsoft Office PowerPoint</Application>
  <PresentationFormat>Předvádění na obrazovce (16:9)</PresentationFormat>
  <Paragraphs>48</Paragraphs>
  <Slides>9</Slides>
  <Notes>9</Notes>
  <HiddenSlides>0</HiddenSlides>
  <MMClips>3</MMClips>
  <ScaleCrop>false</ScaleCrop>
  <HeadingPairs>
    <vt:vector size="6" baseType="variant">
      <vt:variant>
        <vt:lpstr>Použitá písma</vt:lpstr>
      </vt:variant>
      <vt:variant>
        <vt:i4>8</vt:i4>
      </vt:variant>
      <vt:variant>
        <vt:lpstr>Motiv</vt:lpstr>
      </vt:variant>
      <vt:variant>
        <vt:i4>1</vt:i4>
      </vt:variant>
      <vt:variant>
        <vt:lpstr>Nadpisy snímků</vt:lpstr>
      </vt:variant>
      <vt:variant>
        <vt:i4>9</vt:i4>
      </vt:variant>
    </vt:vector>
  </HeadingPairs>
  <TitlesOfParts>
    <vt:vector size="18" baseType="lpstr">
      <vt:lpstr>Montserrat</vt:lpstr>
      <vt:lpstr>Average</vt:lpstr>
      <vt:lpstr>Carlito</vt:lpstr>
      <vt:lpstr>Arial</vt:lpstr>
      <vt:lpstr>Arial Narrow</vt:lpstr>
      <vt:lpstr>Verdana</vt:lpstr>
      <vt:lpstr>Calibri</vt:lpstr>
      <vt:lpstr>Oswald</vt:lpstr>
      <vt:lpstr>Slate</vt:lpstr>
      <vt:lpstr>µCoaching</vt:lpstr>
      <vt:lpstr>App purpose and capabilities</vt:lpstr>
      <vt:lpstr>Use cases</vt:lpstr>
      <vt:lpstr>1: First app launching &amp; goal creating</vt:lpstr>
      <vt:lpstr>2: Performer mode capabilities</vt:lpstr>
      <vt:lpstr>3: Coach mode capabilities</vt:lpstr>
      <vt:lpstr>Technical background</vt:lpstr>
      <vt:lpstr>Gained experiences, what would we do differently </vt:lpstr>
      <vt:lpstr>Where you can get this app?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µCoaching</dc:title>
  <dc:creator>Jan Herec</dc:creator>
  <cp:lastModifiedBy>Jan Herec</cp:lastModifiedBy>
  <cp:revision>5</cp:revision>
  <dcterms:modified xsi:type="dcterms:W3CDTF">2017-12-12T00:22:54Z</dcterms:modified>
</cp:coreProperties>
</file>